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252537" y="347725"/>
            <a:ext cx="7582534" cy="971550"/>
          </a:xfrm>
          <a:custGeom>
            <a:avLst/>
            <a:gdLst/>
            <a:ahLst/>
            <a:cxnLst/>
            <a:rect l="l" t="t" r="r" b="b"/>
            <a:pathLst>
              <a:path w="7582534" h="971550">
                <a:moveTo>
                  <a:pt x="7581963" y="0"/>
                </a:moveTo>
                <a:lnTo>
                  <a:pt x="863536" y="0"/>
                </a:lnTo>
                <a:lnTo>
                  <a:pt x="0" y="485775"/>
                </a:lnTo>
                <a:lnTo>
                  <a:pt x="863536" y="971423"/>
                </a:lnTo>
                <a:lnTo>
                  <a:pt x="7581963" y="971423"/>
                </a:lnTo>
                <a:lnTo>
                  <a:pt x="7581963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252537" y="347725"/>
            <a:ext cx="7582534" cy="971550"/>
          </a:xfrm>
          <a:custGeom>
            <a:avLst/>
            <a:gdLst/>
            <a:ahLst/>
            <a:cxnLst/>
            <a:rect l="l" t="t" r="r" b="b"/>
            <a:pathLst>
              <a:path w="7582534" h="971550">
                <a:moveTo>
                  <a:pt x="7581963" y="971423"/>
                </a:moveTo>
                <a:lnTo>
                  <a:pt x="863536" y="971423"/>
                </a:lnTo>
                <a:lnTo>
                  <a:pt x="0" y="485775"/>
                </a:lnTo>
                <a:lnTo>
                  <a:pt x="863536" y="0"/>
                </a:lnTo>
                <a:lnTo>
                  <a:pt x="7581963" y="0"/>
                </a:lnTo>
                <a:lnTo>
                  <a:pt x="7581963" y="971423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0522" y="176593"/>
            <a:ext cx="10176192" cy="11550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46417" y="1503163"/>
            <a:ext cx="11325860" cy="44843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1076051" y="6472554"/>
            <a:ext cx="241300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Relationship Id="rId14" Type="http://schemas.openxmlformats.org/officeDocument/2006/relationships/image" Target="../media/image15.png"/><Relationship Id="rId15" Type="http://schemas.openxmlformats.org/officeDocument/2006/relationships/image" Target="../media/image16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png"/><Relationship Id="rId3" Type="http://schemas.openxmlformats.org/officeDocument/2006/relationships/image" Target="../media/image22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28.jpg"/><Relationship Id="rId4" Type="http://schemas.openxmlformats.org/officeDocument/2006/relationships/image" Target="../media/image29.jpg"/><Relationship Id="rId5" Type="http://schemas.openxmlformats.org/officeDocument/2006/relationships/image" Target="../media/image30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pn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0.pn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pn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pn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pn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.pn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6" Type="http://schemas.openxmlformats.org/officeDocument/2006/relationships/image" Target="../media/image50.png"/><Relationship Id="rId7" Type="http://schemas.openxmlformats.org/officeDocument/2006/relationships/image" Target="../media/image51.png"/><Relationship Id="rId8" Type="http://schemas.openxmlformats.org/officeDocument/2006/relationships/image" Target="../media/image52.pn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myfitnesspal.com/" TargetMode="External"/><Relationship Id="rId3" Type="http://schemas.openxmlformats.org/officeDocument/2006/relationships/hyperlink" Target="http://www.karmanow.com/?ad_id=732361694813&amp;adgroupid=173406847086&amp;device=c&amp;gad_source=1&amp;gclid=EAIaIQobChMI8Y295bDriwMVN1" TargetMode="External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10225" y="0"/>
            <a:ext cx="6581775" cy="43815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6059" y="1950593"/>
            <a:ext cx="7505065" cy="128460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2592705">
              <a:lnSpc>
                <a:spcPct val="114700"/>
              </a:lnSpc>
              <a:spcBef>
                <a:spcPts val="100"/>
              </a:spcBef>
            </a:pPr>
            <a:r>
              <a:rPr dirty="0" sz="3600" spc="-10">
                <a:solidFill>
                  <a:srgbClr val="252525"/>
                </a:solidFill>
              </a:rPr>
              <a:t>SaveSmart </a:t>
            </a:r>
            <a:r>
              <a:rPr dirty="0" sz="3600">
                <a:solidFill>
                  <a:srgbClr val="252525"/>
                </a:solidFill>
              </a:rPr>
              <a:t>(Supermarket</a:t>
            </a:r>
            <a:r>
              <a:rPr dirty="0" sz="3600" spc="-55">
                <a:solidFill>
                  <a:srgbClr val="252525"/>
                </a:solidFill>
              </a:rPr>
              <a:t> </a:t>
            </a:r>
            <a:r>
              <a:rPr dirty="0" sz="3600">
                <a:solidFill>
                  <a:srgbClr val="252525"/>
                </a:solidFill>
              </a:rPr>
              <a:t>Price</a:t>
            </a:r>
            <a:r>
              <a:rPr dirty="0" sz="3600" spc="20">
                <a:solidFill>
                  <a:srgbClr val="252525"/>
                </a:solidFill>
              </a:rPr>
              <a:t> </a:t>
            </a:r>
            <a:r>
              <a:rPr dirty="0" sz="3600" spc="-10">
                <a:solidFill>
                  <a:srgbClr val="252525"/>
                </a:solidFill>
              </a:rPr>
              <a:t>Comparison</a:t>
            </a:r>
            <a:r>
              <a:rPr dirty="0" sz="3600" spc="-215">
                <a:solidFill>
                  <a:srgbClr val="252525"/>
                </a:solidFill>
              </a:rPr>
              <a:t> </a:t>
            </a:r>
            <a:r>
              <a:rPr dirty="0" sz="3600" spc="-20">
                <a:solidFill>
                  <a:srgbClr val="252525"/>
                </a:solidFill>
              </a:rPr>
              <a:t>App)</a:t>
            </a:r>
            <a:endParaRPr sz="3600"/>
          </a:p>
        </p:txBody>
      </p:sp>
      <p:sp>
        <p:nvSpPr>
          <p:cNvPr id="4" name="object 4" descr=""/>
          <p:cNvSpPr txBox="1"/>
          <p:nvPr/>
        </p:nvSpPr>
        <p:spPr>
          <a:xfrm>
            <a:off x="7096125" y="5867400"/>
            <a:ext cx="5095875" cy="666750"/>
          </a:xfrm>
          <a:prstGeom prst="rect">
            <a:avLst/>
          </a:prstGeom>
          <a:solidFill>
            <a:srgbClr val="FFC000"/>
          </a:solidFill>
        </p:spPr>
        <p:txBody>
          <a:bodyPr wrap="square" lIns="0" tIns="223520" rIns="0" bIns="0" rtlCol="0" vert="horz">
            <a:spAutoFit/>
          </a:bodyPr>
          <a:lstStyle/>
          <a:p>
            <a:pPr marL="182245">
              <a:lnSpc>
                <a:spcPct val="100000"/>
              </a:lnSpc>
              <a:spcBef>
                <a:spcPts val="1760"/>
              </a:spcBef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Supervisor: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 Dr.</a:t>
            </a:r>
            <a:r>
              <a:rPr dirty="0" sz="18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Nada</a:t>
            </a:r>
            <a:r>
              <a:rPr dirty="0" sz="1800" spc="-1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Al-Asbali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619759" y="3945910"/>
          <a:ext cx="5289550" cy="14300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49345"/>
                <a:gridCol w="1562735"/>
              </a:tblGrid>
              <a:tr h="374650">
                <a:tc>
                  <a:txBody>
                    <a:bodyPr/>
                    <a:lstStyle/>
                    <a:p>
                      <a:pPr marL="31750">
                        <a:lnSpc>
                          <a:spcPts val="1550"/>
                        </a:lnSpc>
                      </a:pPr>
                      <a:r>
                        <a:rPr dirty="0" u="sng" sz="14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Section</a:t>
                      </a:r>
                      <a:r>
                        <a:rPr dirty="0" u="sng" sz="1400" spc="-15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sng" sz="140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No.</a:t>
                      </a:r>
                      <a:r>
                        <a:rPr dirty="0" u="sng" sz="1400" spc="-3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sng" sz="1400" spc="-20" b="1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2093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45402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230"/>
                        </a:spcBef>
                      </a:pPr>
                      <a:r>
                        <a:rPr dirty="0" sz="1550" b="1">
                          <a:latin typeface="Times New Roman"/>
                          <a:cs typeface="Times New Roman"/>
                        </a:rPr>
                        <a:t>Nouf</a:t>
                      </a:r>
                      <a:r>
                        <a:rPr dirty="0" sz="1550" spc="12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550" b="1">
                          <a:latin typeface="Times New Roman"/>
                          <a:cs typeface="Times New Roman"/>
                        </a:rPr>
                        <a:t>Saeed</a:t>
                      </a:r>
                      <a:r>
                        <a:rPr dirty="0" sz="1550" spc="15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550" b="1">
                          <a:latin typeface="Times New Roman"/>
                          <a:cs typeface="Times New Roman"/>
                        </a:rPr>
                        <a:t>Mohammed</a:t>
                      </a:r>
                      <a:r>
                        <a:rPr dirty="0" sz="1550" spc="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550" spc="-10" b="1">
                          <a:latin typeface="Times New Roman"/>
                          <a:cs typeface="Times New Roman"/>
                        </a:rPr>
                        <a:t>Alqahtani</a:t>
                      </a:r>
                      <a:endParaRPr sz="15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5621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1230"/>
                        </a:spcBef>
                      </a:pPr>
                      <a:r>
                        <a:rPr dirty="0" sz="1550" spc="-10" b="1">
                          <a:latin typeface="Times New Roman"/>
                          <a:cs typeface="Times New Roman"/>
                        </a:rPr>
                        <a:t>442815940</a:t>
                      </a:r>
                      <a:endParaRPr sz="15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56210"/>
                </a:tc>
              </a:tr>
              <a:tr h="32956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1550" b="1">
                          <a:latin typeface="Times New Roman"/>
                          <a:cs typeface="Times New Roman"/>
                        </a:rPr>
                        <a:t>Ruba</a:t>
                      </a:r>
                      <a:r>
                        <a:rPr dirty="0" sz="1550" spc="14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550" b="1">
                          <a:latin typeface="Times New Roman"/>
                          <a:cs typeface="Times New Roman"/>
                        </a:rPr>
                        <a:t>Khaled</a:t>
                      </a:r>
                      <a:r>
                        <a:rPr dirty="0" sz="155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550" spc="-10" b="1">
                          <a:latin typeface="Times New Roman"/>
                          <a:cs typeface="Times New Roman"/>
                        </a:rPr>
                        <a:t>Alasmari</a:t>
                      </a:r>
                      <a:endParaRPr sz="15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8735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1550" spc="-10" b="1">
                          <a:latin typeface="Times New Roman"/>
                          <a:cs typeface="Times New Roman"/>
                        </a:rPr>
                        <a:t>442815229</a:t>
                      </a:r>
                      <a:endParaRPr sz="15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8735"/>
                </a:tc>
              </a:tr>
              <a:tr h="271780">
                <a:tc>
                  <a:txBody>
                    <a:bodyPr/>
                    <a:lstStyle/>
                    <a:p>
                      <a:pPr marL="31750">
                        <a:lnSpc>
                          <a:spcPts val="1789"/>
                        </a:lnSpc>
                        <a:spcBef>
                          <a:spcPts val="250"/>
                        </a:spcBef>
                      </a:pPr>
                      <a:r>
                        <a:rPr dirty="0" sz="1550" b="1">
                          <a:latin typeface="Times New Roman"/>
                          <a:cs typeface="Times New Roman"/>
                        </a:rPr>
                        <a:t>Sarah</a:t>
                      </a:r>
                      <a:r>
                        <a:rPr dirty="0" sz="1550" spc="7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550" b="1">
                          <a:latin typeface="Times New Roman"/>
                          <a:cs typeface="Times New Roman"/>
                        </a:rPr>
                        <a:t>Saeed</a:t>
                      </a:r>
                      <a:r>
                        <a:rPr dirty="0" sz="155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550" spc="-20" b="1">
                          <a:latin typeface="Times New Roman"/>
                          <a:cs typeface="Times New Roman"/>
                        </a:rPr>
                        <a:t>Asiri</a:t>
                      </a:r>
                      <a:endParaRPr sz="15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ts val="1789"/>
                        </a:lnSpc>
                        <a:spcBef>
                          <a:spcPts val="250"/>
                        </a:spcBef>
                      </a:pPr>
                      <a:r>
                        <a:rPr dirty="0" sz="1550" spc="-10" b="1">
                          <a:latin typeface="Times New Roman"/>
                          <a:cs typeface="Times New Roman"/>
                        </a:rPr>
                        <a:t>442809535</a:t>
                      </a:r>
                      <a:endParaRPr sz="15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0"/>
                </a:tc>
              </a:tr>
            </a:tbl>
          </a:graphicData>
        </a:graphic>
      </p:graphicFrame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19375" y="76200"/>
            <a:ext cx="962025" cy="819150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930592" y="872553"/>
            <a:ext cx="4258945" cy="2660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b="1">
                <a:latin typeface="Calibri"/>
                <a:cs typeface="Calibri"/>
              </a:rPr>
              <a:t>Department</a:t>
            </a:r>
            <a:r>
              <a:rPr dirty="0" sz="1550" spc="180" b="1">
                <a:latin typeface="Calibri"/>
                <a:cs typeface="Calibri"/>
              </a:rPr>
              <a:t> </a:t>
            </a:r>
            <a:r>
              <a:rPr dirty="0" sz="1550" b="1">
                <a:latin typeface="Calibri"/>
                <a:cs typeface="Calibri"/>
              </a:rPr>
              <a:t>of</a:t>
            </a:r>
            <a:r>
              <a:rPr dirty="0" sz="1550" spc="155" b="1">
                <a:latin typeface="Calibri"/>
                <a:cs typeface="Calibri"/>
              </a:rPr>
              <a:t> </a:t>
            </a:r>
            <a:r>
              <a:rPr dirty="0" sz="1550" b="1">
                <a:latin typeface="Calibri"/>
                <a:cs typeface="Calibri"/>
              </a:rPr>
              <a:t>Informatics</a:t>
            </a:r>
            <a:r>
              <a:rPr dirty="0" sz="1550" spc="85" b="1">
                <a:latin typeface="Calibri"/>
                <a:cs typeface="Calibri"/>
              </a:rPr>
              <a:t> </a:t>
            </a:r>
            <a:r>
              <a:rPr dirty="0" sz="1550" b="1">
                <a:latin typeface="Calibri"/>
                <a:cs typeface="Calibri"/>
              </a:rPr>
              <a:t>and</a:t>
            </a:r>
            <a:r>
              <a:rPr dirty="0" sz="1550" spc="90" b="1">
                <a:latin typeface="Calibri"/>
                <a:cs typeface="Calibri"/>
              </a:rPr>
              <a:t> </a:t>
            </a:r>
            <a:r>
              <a:rPr dirty="0" sz="1550" b="1">
                <a:latin typeface="Calibri"/>
                <a:cs typeface="Calibri"/>
              </a:rPr>
              <a:t>Computer</a:t>
            </a:r>
            <a:r>
              <a:rPr dirty="0" sz="1550" spc="120" b="1">
                <a:latin typeface="Calibri"/>
                <a:cs typeface="Calibri"/>
              </a:rPr>
              <a:t> </a:t>
            </a:r>
            <a:r>
              <a:rPr dirty="0" sz="1550" spc="-10" b="1">
                <a:latin typeface="Calibri"/>
                <a:cs typeface="Calibri"/>
              </a:rPr>
              <a:t>Systems</a:t>
            </a:r>
            <a:endParaRPr sz="1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7544" y="191388"/>
            <a:ext cx="1406525" cy="518159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-10" b="0">
                <a:latin typeface="Times New Roman"/>
                <a:cs typeface="Times New Roman"/>
              </a:rPr>
              <a:t>Outlines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0746993" y="6106795"/>
            <a:ext cx="1028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solidFill>
                  <a:srgbClr val="888888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552450" y="790511"/>
            <a:ext cx="4691380" cy="728980"/>
            <a:chOff x="552450" y="790511"/>
            <a:chExt cx="4691380" cy="72898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2450" y="790511"/>
              <a:ext cx="4691126" cy="728662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76275" y="876299"/>
              <a:ext cx="4448175" cy="561975"/>
            </a:xfrm>
            <a:custGeom>
              <a:avLst/>
              <a:gdLst/>
              <a:ahLst/>
              <a:cxnLst/>
              <a:rect l="l" t="t" r="r" b="b"/>
              <a:pathLst>
                <a:path w="4448175" h="561975">
                  <a:moveTo>
                    <a:pt x="4448175" y="0"/>
                  </a:moveTo>
                  <a:lnTo>
                    <a:pt x="0" y="0"/>
                  </a:lnTo>
                  <a:lnTo>
                    <a:pt x="0" y="561975"/>
                  </a:lnTo>
                  <a:lnTo>
                    <a:pt x="4448175" y="561975"/>
                  </a:lnTo>
                  <a:lnTo>
                    <a:pt x="44481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676275" y="876300"/>
            <a:ext cx="4448175" cy="561975"/>
          </a:xfrm>
          <a:prstGeom prst="rect">
            <a:avLst/>
          </a:prstGeom>
        </p:spPr>
        <p:txBody>
          <a:bodyPr wrap="square" lIns="0" tIns="124460" rIns="0" bIns="0" rtlCol="0" vert="horz">
            <a:spAutoFit/>
          </a:bodyPr>
          <a:lstStyle/>
          <a:p>
            <a:pPr algn="ctr" marL="11430">
              <a:lnSpc>
                <a:spcPct val="100000"/>
              </a:lnSpc>
              <a:spcBef>
                <a:spcPts val="980"/>
              </a:spcBef>
            </a:pPr>
            <a:r>
              <a:rPr dirty="0" sz="1800" b="1">
                <a:solidFill>
                  <a:srgbClr val="223939"/>
                </a:solidFill>
                <a:latin typeface="Calibri"/>
                <a:cs typeface="Calibri"/>
              </a:rPr>
              <a:t>Project</a:t>
            </a:r>
            <a:r>
              <a:rPr dirty="0" sz="1800" spc="-60" b="1">
                <a:solidFill>
                  <a:srgbClr val="223939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223939"/>
                </a:solidFill>
                <a:latin typeface="Calibri"/>
                <a:cs typeface="Calibri"/>
              </a:rPr>
              <a:t>Introduction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542925" y="790511"/>
            <a:ext cx="4700905" cy="1500505"/>
            <a:chOff x="542925" y="790511"/>
            <a:chExt cx="4700905" cy="1500505"/>
          </a:xfrm>
        </p:grpSpPr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0550" y="790511"/>
              <a:ext cx="776287" cy="728662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676275" y="876299"/>
              <a:ext cx="609600" cy="561975"/>
            </a:xfrm>
            <a:custGeom>
              <a:avLst/>
              <a:gdLst/>
              <a:ahLst/>
              <a:cxnLst/>
              <a:rect l="l" t="t" r="r" b="b"/>
              <a:pathLst>
                <a:path w="609600" h="561975">
                  <a:moveTo>
                    <a:pt x="609600" y="0"/>
                  </a:moveTo>
                  <a:lnTo>
                    <a:pt x="0" y="0"/>
                  </a:lnTo>
                  <a:lnTo>
                    <a:pt x="0" y="561975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2925" y="1552511"/>
              <a:ext cx="4700651" cy="738187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666750" y="1638299"/>
              <a:ext cx="4457700" cy="571500"/>
            </a:xfrm>
            <a:custGeom>
              <a:avLst/>
              <a:gdLst/>
              <a:ahLst/>
              <a:cxnLst/>
              <a:rect l="l" t="t" r="r" b="b"/>
              <a:pathLst>
                <a:path w="4457700" h="571500">
                  <a:moveTo>
                    <a:pt x="4457700" y="0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4457700" y="571500"/>
                  </a:lnTo>
                  <a:lnTo>
                    <a:pt x="4457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666750" y="1638300"/>
            <a:ext cx="4457700" cy="571500"/>
          </a:xfrm>
          <a:prstGeom prst="rect">
            <a:avLst/>
          </a:prstGeom>
        </p:spPr>
        <p:txBody>
          <a:bodyPr wrap="square" lIns="0" tIns="140970" rIns="0" bIns="0" rtlCol="0" vert="horz">
            <a:spAutoFit/>
          </a:bodyPr>
          <a:lstStyle/>
          <a:p>
            <a:pPr algn="ctr" marL="11430">
              <a:lnSpc>
                <a:spcPct val="100000"/>
              </a:lnSpc>
              <a:spcBef>
                <a:spcPts val="1110"/>
              </a:spcBef>
            </a:pPr>
            <a:r>
              <a:rPr dirty="0" sz="1800" b="1">
                <a:solidFill>
                  <a:srgbClr val="223939"/>
                </a:solidFill>
                <a:latin typeface="Calibri"/>
                <a:cs typeface="Calibri"/>
              </a:rPr>
              <a:t>Project</a:t>
            </a:r>
            <a:r>
              <a:rPr dirty="0" sz="1800" spc="-60" b="1">
                <a:solidFill>
                  <a:srgbClr val="223939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223939"/>
                </a:solidFill>
                <a:latin typeface="Calibri"/>
                <a:cs typeface="Calibri"/>
              </a:rPr>
              <a:t>Background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581025" y="1552511"/>
            <a:ext cx="776605" cy="738505"/>
            <a:chOff x="581025" y="1552511"/>
            <a:chExt cx="776605" cy="738505"/>
          </a:xfrm>
        </p:grpSpPr>
        <p:pic>
          <p:nvPicPr>
            <p:cNvPr id="15" name="object 1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1025" y="1552511"/>
              <a:ext cx="776287" cy="738187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666750" y="1638300"/>
              <a:ext cx="609600" cy="571500"/>
            </a:xfrm>
            <a:custGeom>
              <a:avLst/>
              <a:gdLst/>
              <a:ahLst/>
              <a:cxnLst/>
              <a:rect l="l" t="t" r="r" b="b"/>
              <a:pathLst>
                <a:path w="609600" h="571500">
                  <a:moveTo>
                    <a:pt x="609600" y="0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 descr=""/>
          <p:cNvGrpSpPr/>
          <p:nvPr/>
        </p:nvGrpSpPr>
        <p:grpSpPr>
          <a:xfrm>
            <a:off x="542925" y="2428811"/>
            <a:ext cx="4700905" cy="728980"/>
            <a:chOff x="542925" y="2428811"/>
            <a:chExt cx="4700905" cy="728980"/>
          </a:xfrm>
        </p:grpSpPr>
        <p:pic>
          <p:nvPicPr>
            <p:cNvPr id="18" name="object 1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2925" y="2428811"/>
              <a:ext cx="4700651" cy="728662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666750" y="2514599"/>
              <a:ext cx="4457700" cy="561975"/>
            </a:xfrm>
            <a:custGeom>
              <a:avLst/>
              <a:gdLst/>
              <a:ahLst/>
              <a:cxnLst/>
              <a:rect l="l" t="t" r="r" b="b"/>
              <a:pathLst>
                <a:path w="4457700" h="561975">
                  <a:moveTo>
                    <a:pt x="4457700" y="0"/>
                  </a:moveTo>
                  <a:lnTo>
                    <a:pt x="0" y="0"/>
                  </a:lnTo>
                  <a:lnTo>
                    <a:pt x="0" y="561975"/>
                  </a:lnTo>
                  <a:lnTo>
                    <a:pt x="4457700" y="561975"/>
                  </a:lnTo>
                  <a:lnTo>
                    <a:pt x="4457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666750" y="2514600"/>
            <a:ext cx="4457700" cy="561975"/>
          </a:xfrm>
          <a:prstGeom prst="rect">
            <a:avLst/>
          </a:prstGeom>
        </p:spPr>
        <p:txBody>
          <a:bodyPr wrap="square" lIns="0" tIns="139065" rIns="0" bIns="0" rtlCol="0" vert="horz">
            <a:spAutoFit/>
          </a:bodyPr>
          <a:lstStyle/>
          <a:p>
            <a:pPr marL="1078230">
              <a:lnSpc>
                <a:spcPct val="100000"/>
              </a:lnSpc>
              <a:spcBef>
                <a:spcPts val="1095"/>
              </a:spcBef>
            </a:pPr>
            <a:r>
              <a:rPr dirty="0" sz="1800" spc="60" b="1">
                <a:solidFill>
                  <a:srgbClr val="223939"/>
                </a:solidFill>
                <a:latin typeface="Calibri"/>
                <a:cs typeface="Calibri"/>
              </a:rPr>
              <a:t>Pro</a:t>
            </a:r>
            <a:r>
              <a:rPr dirty="0" sz="1800" spc="-180" b="1">
                <a:solidFill>
                  <a:srgbClr val="223939"/>
                </a:solidFill>
                <a:latin typeface="Calibri"/>
                <a:cs typeface="Calibri"/>
              </a:rPr>
              <a:t> </a:t>
            </a:r>
            <a:r>
              <a:rPr dirty="0" sz="1800" spc="65" b="1">
                <a:solidFill>
                  <a:srgbClr val="223939"/>
                </a:solidFill>
                <a:latin typeface="Calibri"/>
                <a:cs typeface="Calibri"/>
              </a:rPr>
              <a:t>ject</a:t>
            </a:r>
            <a:r>
              <a:rPr dirty="0" sz="1800" spc="95" b="1">
                <a:solidFill>
                  <a:srgbClr val="223939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23939"/>
                </a:solidFill>
                <a:latin typeface="Calibri"/>
                <a:cs typeface="Calibri"/>
              </a:rPr>
              <a:t>M</a:t>
            </a:r>
            <a:r>
              <a:rPr dirty="0" sz="1800" spc="-185" b="1">
                <a:solidFill>
                  <a:srgbClr val="223939"/>
                </a:solidFill>
                <a:latin typeface="Calibri"/>
                <a:cs typeface="Calibri"/>
              </a:rPr>
              <a:t> </a:t>
            </a:r>
            <a:r>
              <a:rPr dirty="0" sz="1800" spc="100" b="1">
                <a:solidFill>
                  <a:srgbClr val="223939"/>
                </a:solidFill>
                <a:latin typeface="Calibri"/>
                <a:cs typeface="Calibri"/>
              </a:rPr>
              <a:t>anag</a:t>
            </a:r>
            <a:r>
              <a:rPr dirty="0" sz="1800" spc="-130" b="1">
                <a:solidFill>
                  <a:srgbClr val="223939"/>
                </a:solidFill>
                <a:latin typeface="Calibri"/>
                <a:cs typeface="Calibri"/>
              </a:rPr>
              <a:t> </a:t>
            </a:r>
            <a:r>
              <a:rPr dirty="0" sz="1800" spc="70" b="1">
                <a:solidFill>
                  <a:srgbClr val="223939"/>
                </a:solidFill>
                <a:latin typeface="Calibri"/>
                <a:cs typeface="Calibri"/>
              </a:rPr>
              <a:t>em</a:t>
            </a:r>
            <a:r>
              <a:rPr dirty="0" sz="1800" spc="-150" b="1">
                <a:solidFill>
                  <a:srgbClr val="223939"/>
                </a:solidFill>
                <a:latin typeface="Calibri"/>
                <a:cs typeface="Calibri"/>
              </a:rPr>
              <a:t> </a:t>
            </a:r>
            <a:r>
              <a:rPr dirty="0" sz="1800" spc="45" b="1">
                <a:solidFill>
                  <a:srgbClr val="223939"/>
                </a:solidFill>
                <a:latin typeface="Calibri"/>
                <a:cs typeface="Calibri"/>
              </a:rPr>
              <a:t>ent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581025" y="2428811"/>
            <a:ext cx="776605" cy="728980"/>
            <a:chOff x="581025" y="2428811"/>
            <a:chExt cx="776605" cy="728980"/>
          </a:xfrm>
        </p:grpSpPr>
        <p:pic>
          <p:nvPicPr>
            <p:cNvPr id="22" name="object 2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1025" y="2428811"/>
              <a:ext cx="776287" cy="728662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666750" y="2514599"/>
              <a:ext cx="609600" cy="561975"/>
            </a:xfrm>
            <a:custGeom>
              <a:avLst/>
              <a:gdLst/>
              <a:ahLst/>
              <a:cxnLst/>
              <a:rect l="l" t="t" r="r" b="b"/>
              <a:pathLst>
                <a:path w="609600" h="561975">
                  <a:moveTo>
                    <a:pt x="609600" y="0"/>
                  </a:moveTo>
                  <a:lnTo>
                    <a:pt x="0" y="0"/>
                  </a:lnTo>
                  <a:lnTo>
                    <a:pt x="0" y="561975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" name="object 24" descr=""/>
          <p:cNvGrpSpPr/>
          <p:nvPr/>
        </p:nvGrpSpPr>
        <p:grpSpPr>
          <a:xfrm>
            <a:off x="5553075" y="819086"/>
            <a:ext cx="4796155" cy="748030"/>
            <a:chOff x="5553075" y="819086"/>
            <a:chExt cx="4796155" cy="748030"/>
          </a:xfrm>
        </p:grpSpPr>
        <p:pic>
          <p:nvPicPr>
            <p:cNvPr id="25" name="object 2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53075" y="819086"/>
              <a:ext cx="4795901" cy="747712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5676900" y="904875"/>
              <a:ext cx="4552950" cy="581025"/>
            </a:xfrm>
            <a:custGeom>
              <a:avLst/>
              <a:gdLst/>
              <a:ahLst/>
              <a:cxnLst/>
              <a:rect l="l" t="t" r="r" b="b"/>
              <a:pathLst>
                <a:path w="4552950" h="581025">
                  <a:moveTo>
                    <a:pt x="4552950" y="0"/>
                  </a:moveTo>
                  <a:lnTo>
                    <a:pt x="0" y="0"/>
                  </a:lnTo>
                  <a:lnTo>
                    <a:pt x="0" y="581025"/>
                  </a:lnTo>
                  <a:lnTo>
                    <a:pt x="4552950" y="581025"/>
                  </a:lnTo>
                  <a:lnTo>
                    <a:pt x="45529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 descr=""/>
          <p:cNvSpPr txBox="1"/>
          <p:nvPr/>
        </p:nvSpPr>
        <p:spPr>
          <a:xfrm>
            <a:off x="5676900" y="904875"/>
            <a:ext cx="4552950" cy="581025"/>
          </a:xfrm>
          <a:prstGeom prst="rect">
            <a:avLst/>
          </a:prstGeom>
        </p:spPr>
        <p:txBody>
          <a:bodyPr wrap="square" lIns="0" tIns="140335" rIns="0" bIns="0" rtlCol="0" vert="horz">
            <a:spAutoFit/>
          </a:bodyPr>
          <a:lstStyle/>
          <a:p>
            <a:pPr algn="ctr" marL="29845">
              <a:lnSpc>
                <a:spcPct val="100000"/>
              </a:lnSpc>
              <a:spcBef>
                <a:spcPts val="1105"/>
              </a:spcBef>
            </a:pPr>
            <a:r>
              <a:rPr dirty="0" sz="1800" spc="-114" b="1">
                <a:latin typeface="Microsoft JhengHei"/>
                <a:cs typeface="Microsoft JhengHei"/>
              </a:rPr>
              <a:t>Detailed</a:t>
            </a:r>
            <a:r>
              <a:rPr dirty="0" sz="1800" spc="-210" b="1">
                <a:latin typeface="Microsoft JhengHei"/>
                <a:cs typeface="Microsoft JhengHei"/>
              </a:rPr>
              <a:t> </a:t>
            </a:r>
            <a:r>
              <a:rPr dirty="0" sz="1800" spc="-10" b="1">
                <a:latin typeface="Microsoft JhengHei"/>
                <a:cs typeface="Microsoft JhengHei"/>
              </a:rPr>
              <a:t>Design</a:t>
            </a:r>
            <a:endParaRPr sz="1800">
              <a:latin typeface="Microsoft JhengHei"/>
              <a:cs typeface="Microsoft JhengHei"/>
            </a:endParaRPr>
          </a:p>
        </p:txBody>
      </p:sp>
      <p:grpSp>
        <p:nvGrpSpPr>
          <p:cNvPr id="28" name="object 28" descr=""/>
          <p:cNvGrpSpPr/>
          <p:nvPr/>
        </p:nvGrpSpPr>
        <p:grpSpPr>
          <a:xfrm>
            <a:off x="5591175" y="819086"/>
            <a:ext cx="786130" cy="748030"/>
            <a:chOff x="5591175" y="819086"/>
            <a:chExt cx="786130" cy="748030"/>
          </a:xfrm>
        </p:grpSpPr>
        <p:pic>
          <p:nvPicPr>
            <p:cNvPr id="29" name="object 2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91175" y="819086"/>
              <a:ext cx="785812" cy="747712"/>
            </a:xfrm>
            <a:prstGeom prst="rect">
              <a:avLst/>
            </a:prstGeom>
          </p:spPr>
        </p:pic>
        <p:sp>
          <p:nvSpPr>
            <p:cNvPr id="30" name="object 30" descr=""/>
            <p:cNvSpPr/>
            <p:nvPr/>
          </p:nvSpPr>
          <p:spPr>
            <a:xfrm>
              <a:off x="5676900" y="904875"/>
              <a:ext cx="619125" cy="581025"/>
            </a:xfrm>
            <a:custGeom>
              <a:avLst/>
              <a:gdLst/>
              <a:ahLst/>
              <a:cxnLst/>
              <a:rect l="l" t="t" r="r" b="b"/>
              <a:pathLst>
                <a:path w="619125" h="581025">
                  <a:moveTo>
                    <a:pt x="619125" y="0"/>
                  </a:moveTo>
                  <a:lnTo>
                    <a:pt x="0" y="0"/>
                  </a:lnTo>
                  <a:lnTo>
                    <a:pt x="0" y="581025"/>
                  </a:lnTo>
                  <a:lnTo>
                    <a:pt x="619125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" name="object 31" descr=""/>
          <p:cNvGrpSpPr/>
          <p:nvPr/>
        </p:nvGrpSpPr>
        <p:grpSpPr>
          <a:xfrm>
            <a:off x="5610225" y="2438336"/>
            <a:ext cx="4739005" cy="738505"/>
            <a:chOff x="5610225" y="2438336"/>
            <a:chExt cx="4739005" cy="738505"/>
          </a:xfrm>
        </p:grpSpPr>
        <p:pic>
          <p:nvPicPr>
            <p:cNvPr id="32" name="object 3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610225" y="2438336"/>
              <a:ext cx="4738751" cy="738187"/>
            </a:xfrm>
            <a:prstGeom prst="rect">
              <a:avLst/>
            </a:prstGeom>
          </p:spPr>
        </p:pic>
        <p:sp>
          <p:nvSpPr>
            <p:cNvPr id="33" name="object 33" descr=""/>
            <p:cNvSpPr/>
            <p:nvPr/>
          </p:nvSpPr>
          <p:spPr>
            <a:xfrm>
              <a:off x="5734050" y="2524124"/>
              <a:ext cx="4495800" cy="571500"/>
            </a:xfrm>
            <a:custGeom>
              <a:avLst/>
              <a:gdLst/>
              <a:ahLst/>
              <a:cxnLst/>
              <a:rect l="l" t="t" r="r" b="b"/>
              <a:pathLst>
                <a:path w="4495800" h="571500">
                  <a:moveTo>
                    <a:pt x="4495800" y="0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4495800" y="571500"/>
                  </a:lnTo>
                  <a:lnTo>
                    <a:pt x="4495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 descr=""/>
          <p:cNvSpPr txBox="1"/>
          <p:nvPr/>
        </p:nvSpPr>
        <p:spPr>
          <a:xfrm>
            <a:off x="5734050" y="2524125"/>
            <a:ext cx="4495800" cy="571500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algn="ctr" marL="23495">
              <a:lnSpc>
                <a:spcPct val="100000"/>
              </a:lnSpc>
              <a:spcBef>
                <a:spcPts val="1055"/>
              </a:spcBef>
            </a:pPr>
            <a:r>
              <a:rPr dirty="0" sz="1800" spc="-155" b="1">
                <a:solidFill>
                  <a:srgbClr val="443728"/>
                </a:solidFill>
                <a:latin typeface="Microsoft JhengHei"/>
                <a:cs typeface="Microsoft JhengHei"/>
              </a:rPr>
              <a:t>Conclusion</a:t>
            </a:r>
            <a:r>
              <a:rPr dirty="0" sz="1800" spc="-110" b="1">
                <a:solidFill>
                  <a:srgbClr val="443728"/>
                </a:solidFill>
                <a:latin typeface="Microsoft JhengHei"/>
                <a:cs typeface="Microsoft JhengHei"/>
              </a:rPr>
              <a:t> </a:t>
            </a:r>
            <a:r>
              <a:rPr dirty="0" sz="1800" spc="-125" b="1">
                <a:solidFill>
                  <a:srgbClr val="443728"/>
                </a:solidFill>
                <a:latin typeface="Microsoft JhengHei"/>
                <a:cs typeface="Microsoft JhengHei"/>
              </a:rPr>
              <a:t>and</a:t>
            </a:r>
            <a:r>
              <a:rPr dirty="0" sz="1800" spc="-145" b="1">
                <a:solidFill>
                  <a:srgbClr val="443728"/>
                </a:solidFill>
                <a:latin typeface="Microsoft JhengHei"/>
                <a:cs typeface="Microsoft JhengHei"/>
              </a:rPr>
              <a:t> </a:t>
            </a:r>
            <a:r>
              <a:rPr dirty="0" sz="1800" spc="-120" b="1">
                <a:solidFill>
                  <a:srgbClr val="443728"/>
                </a:solidFill>
                <a:latin typeface="Microsoft JhengHei"/>
                <a:cs typeface="Microsoft JhengHei"/>
              </a:rPr>
              <a:t>Future</a:t>
            </a:r>
            <a:r>
              <a:rPr dirty="0" sz="1800" spc="-160" b="1">
                <a:solidFill>
                  <a:srgbClr val="443728"/>
                </a:solidFill>
                <a:latin typeface="Microsoft JhengHei"/>
                <a:cs typeface="Microsoft JhengHei"/>
              </a:rPr>
              <a:t> </a:t>
            </a:r>
            <a:r>
              <a:rPr dirty="0" sz="1800" spc="-20" b="1">
                <a:solidFill>
                  <a:srgbClr val="443728"/>
                </a:solidFill>
                <a:latin typeface="Microsoft JhengHei"/>
                <a:cs typeface="Microsoft JhengHei"/>
              </a:rPr>
              <a:t>Work</a:t>
            </a:r>
            <a:endParaRPr sz="1800">
              <a:latin typeface="Microsoft JhengHei"/>
              <a:cs typeface="Microsoft JhengHei"/>
            </a:endParaRPr>
          </a:p>
        </p:txBody>
      </p:sp>
      <p:grpSp>
        <p:nvGrpSpPr>
          <p:cNvPr id="35" name="object 35" descr=""/>
          <p:cNvGrpSpPr/>
          <p:nvPr/>
        </p:nvGrpSpPr>
        <p:grpSpPr>
          <a:xfrm>
            <a:off x="5648325" y="2438336"/>
            <a:ext cx="776605" cy="738505"/>
            <a:chOff x="5648325" y="2438336"/>
            <a:chExt cx="776605" cy="738505"/>
          </a:xfrm>
        </p:grpSpPr>
        <p:pic>
          <p:nvPicPr>
            <p:cNvPr id="36" name="object 3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48325" y="2438336"/>
              <a:ext cx="776287" cy="738187"/>
            </a:xfrm>
            <a:prstGeom prst="rect">
              <a:avLst/>
            </a:prstGeom>
          </p:spPr>
        </p:pic>
        <p:sp>
          <p:nvSpPr>
            <p:cNvPr id="37" name="object 37" descr=""/>
            <p:cNvSpPr/>
            <p:nvPr/>
          </p:nvSpPr>
          <p:spPr>
            <a:xfrm>
              <a:off x="5734050" y="2524124"/>
              <a:ext cx="609600" cy="571500"/>
            </a:xfrm>
            <a:custGeom>
              <a:avLst/>
              <a:gdLst/>
              <a:ahLst/>
              <a:cxnLst/>
              <a:rect l="l" t="t" r="r" b="b"/>
              <a:pathLst>
                <a:path w="609600" h="571500">
                  <a:moveTo>
                    <a:pt x="609600" y="0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8" name="object 38" descr=""/>
          <p:cNvGrpSpPr/>
          <p:nvPr/>
        </p:nvGrpSpPr>
        <p:grpSpPr>
          <a:xfrm>
            <a:off x="5591175" y="1619186"/>
            <a:ext cx="4739005" cy="728980"/>
            <a:chOff x="5591175" y="1619186"/>
            <a:chExt cx="4739005" cy="728980"/>
          </a:xfrm>
        </p:grpSpPr>
        <p:pic>
          <p:nvPicPr>
            <p:cNvPr id="39" name="object 3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91175" y="1619186"/>
              <a:ext cx="4738751" cy="728662"/>
            </a:xfrm>
            <a:prstGeom prst="rect">
              <a:avLst/>
            </a:prstGeom>
          </p:spPr>
        </p:pic>
        <p:sp>
          <p:nvSpPr>
            <p:cNvPr id="40" name="object 40" descr=""/>
            <p:cNvSpPr/>
            <p:nvPr/>
          </p:nvSpPr>
          <p:spPr>
            <a:xfrm>
              <a:off x="5715000" y="1704975"/>
              <a:ext cx="4495800" cy="561975"/>
            </a:xfrm>
            <a:custGeom>
              <a:avLst/>
              <a:gdLst/>
              <a:ahLst/>
              <a:cxnLst/>
              <a:rect l="l" t="t" r="r" b="b"/>
              <a:pathLst>
                <a:path w="4495800" h="561975">
                  <a:moveTo>
                    <a:pt x="4495800" y="0"/>
                  </a:moveTo>
                  <a:lnTo>
                    <a:pt x="0" y="0"/>
                  </a:lnTo>
                  <a:lnTo>
                    <a:pt x="0" y="561975"/>
                  </a:lnTo>
                  <a:lnTo>
                    <a:pt x="4495800" y="561975"/>
                  </a:lnTo>
                  <a:lnTo>
                    <a:pt x="4495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 descr=""/>
          <p:cNvSpPr txBox="1"/>
          <p:nvPr/>
        </p:nvSpPr>
        <p:spPr>
          <a:xfrm>
            <a:off x="5715000" y="1704975"/>
            <a:ext cx="4495800" cy="561975"/>
          </a:xfrm>
          <a:prstGeom prst="rect">
            <a:avLst/>
          </a:prstGeom>
        </p:spPr>
        <p:txBody>
          <a:bodyPr wrap="square" lIns="0" tIns="142875" rIns="0" bIns="0" rtlCol="0" vert="horz">
            <a:spAutoFit/>
          </a:bodyPr>
          <a:lstStyle/>
          <a:p>
            <a:pPr algn="ctr" marL="36830">
              <a:lnSpc>
                <a:spcPct val="100000"/>
              </a:lnSpc>
              <a:spcBef>
                <a:spcPts val="1125"/>
              </a:spcBef>
            </a:pPr>
            <a:r>
              <a:rPr dirty="0" sz="1800" spc="-160" b="1">
                <a:solidFill>
                  <a:srgbClr val="443728"/>
                </a:solidFill>
                <a:latin typeface="Microsoft JhengHei"/>
                <a:cs typeface="Microsoft JhengHei"/>
              </a:rPr>
              <a:t>Development</a:t>
            </a:r>
            <a:r>
              <a:rPr dirty="0" sz="1800" spc="-55" b="1">
                <a:solidFill>
                  <a:srgbClr val="443728"/>
                </a:solidFill>
                <a:latin typeface="Microsoft JhengHei"/>
                <a:cs typeface="Microsoft JhengHei"/>
              </a:rPr>
              <a:t> </a:t>
            </a:r>
            <a:r>
              <a:rPr dirty="0" sz="1800" spc="-125" b="1">
                <a:solidFill>
                  <a:srgbClr val="443728"/>
                </a:solidFill>
                <a:latin typeface="Microsoft JhengHei"/>
                <a:cs typeface="Microsoft JhengHei"/>
              </a:rPr>
              <a:t>and</a:t>
            </a:r>
            <a:r>
              <a:rPr dirty="0" sz="1800" spc="-160" b="1">
                <a:solidFill>
                  <a:srgbClr val="443728"/>
                </a:solidFill>
                <a:latin typeface="Microsoft JhengHei"/>
                <a:cs typeface="Microsoft JhengHei"/>
              </a:rPr>
              <a:t> </a:t>
            </a:r>
            <a:r>
              <a:rPr dirty="0" sz="1800" spc="-70" b="1">
                <a:solidFill>
                  <a:srgbClr val="443728"/>
                </a:solidFill>
                <a:latin typeface="Microsoft JhengHei"/>
                <a:cs typeface="Microsoft JhengHei"/>
              </a:rPr>
              <a:t>Implementation</a:t>
            </a:r>
            <a:endParaRPr sz="1800">
              <a:latin typeface="Microsoft JhengHei"/>
              <a:cs typeface="Microsoft JhengHei"/>
            </a:endParaRPr>
          </a:p>
        </p:txBody>
      </p:sp>
      <p:grpSp>
        <p:nvGrpSpPr>
          <p:cNvPr id="42" name="object 42" descr=""/>
          <p:cNvGrpSpPr/>
          <p:nvPr/>
        </p:nvGrpSpPr>
        <p:grpSpPr>
          <a:xfrm>
            <a:off x="5629275" y="1619186"/>
            <a:ext cx="786130" cy="728980"/>
            <a:chOff x="5629275" y="1619186"/>
            <a:chExt cx="786130" cy="728980"/>
          </a:xfrm>
        </p:grpSpPr>
        <p:pic>
          <p:nvPicPr>
            <p:cNvPr id="43" name="object 4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29275" y="1619186"/>
              <a:ext cx="785812" cy="728662"/>
            </a:xfrm>
            <a:prstGeom prst="rect">
              <a:avLst/>
            </a:prstGeom>
          </p:spPr>
        </p:pic>
        <p:sp>
          <p:nvSpPr>
            <p:cNvPr id="44" name="object 44" descr=""/>
            <p:cNvSpPr/>
            <p:nvPr/>
          </p:nvSpPr>
          <p:spPr>
            <a:xfrm>
              <a:off x="5715000" y="1704975"/>
              <a:ext cx="619125" cy="561975"/>
            </a:xfrm>
            <a:custGeom>
              <a:avLst/>
              <a:gdLst/>
              <a:ahLst/>
              <a:cxnLst/>
              <a:rect l="l" t="t" r="r" b="b"/>
              <a:pathLst>
                <a:path w="619125" h="561975">
                  <a:moveTo>
                    <a:pt x="619125" y="0"/>
                  </a:moveTo>
                  <a:lnTo>
                    <a:pt x="0" y="0"/>
                  </a:lnTo>
                  <a:lnTo>
                    <a:pt x="0" y="561975"/>
                  </a:lnTo>
                  <a:lnTo>
                    <a:pt x="619125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5" name="object 45" descr=""/>
          <p:cNvGrpSpPr/>
          <p:nvPr/>
        </p:nvGrpSpPr>
        <p:grpSpPr>
          <a:xfrm>
            <a:off x="581025" y="3305111"/>
            <a:ext cx="4710430" cy="757555"/>
            <a:chOff x="581025" y="3305111"/>
            <a:chExt cx="4710430" cy="757555"/>
          </a:xfrm>
        </p:grpSpPr>
        <p:pic>
          <p:nvPicPr>
            <p:cNvPr id="46" name="object 4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0550" y="3333686"/>
              <a:ext cx="4700651" cy="728662"/>
            </a:xfrm>
            <a:prstGeom prst="rect">
              <a:avLst/>
            </a:prstGeom>
          </p:spPr>
        </p:pic>
        <p:sp>
          <p:nvSpPr>
            <p:cNvPr id="47" name="object 47" descr=""/>
            <p:cNvSpPr/>
            <p:nvPr/>
          </p:nvSpPr>
          <p:spPr>
            <a:xfrm>
              <a:off x="714375" y="3419474"/>
              <a:ext cx="4457700" cy="561975"/>
            </a:xfrm>
            <a:custGeom>
              <a:avLst/>
              <a:gdLst/>
              <a:ahLst/>
              <a:cxnLst/>
              <a:rect l="l" t="t" r="r" b="b"/>
              <a:pathLst>
                <a:path w="4457700" h="561975">
                  <a:moveTo>
                    <a:pt x="4457700" y="0"/>
                  </a:moveTo>
                  <a:lnTo>
                    <a:pt x="0" y="0"/>
                  </a:lnTo>
                  <a:lnTo>
                    <a:pt x="0" y="561975"/>
                  </a:lnTo>
                  <a:lnTo>
                    <a:pt x="4457700" y="561975"/>
                  </a:lnTo>
                  <a:lnTo>
                    <a:pt x="4457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1025" y="3305111"/>
              <a:ext cx="776287" cy="728662"/>
            </a:xfrm>
            <a:prstGeom prst="rect">
              <a:avLst/>
            </a:prstGeom>
          </p:spPr>
        </p:pic>
        <p:sp>
          <p:nvSpPr>
            <p:cNvPr id="49" name="object 49" descr=""/>
            <p:cNvSpPr/>
            <p:nvPr/>
          </p:nvSpPr>
          <p:spPr>
            <a:xfrm>
              <a:off x="666750" y="3390899"/>
              <a:ext cx="609600" cy="561975"/>
            </a:xfrm>
            <a:custGeom>
              <a:avLst/>
              <a:gdLst/>
              <a:ahLst/>
              <a:cxnLst/>
              <a:rect l="l" t="t" r="r" b="b"/>
              <a:pathLst>
                <a:path w="609600" h="561975">
                  <a:moveTo>
                    <a:pt x="609600" y="0"/>
                  </a:moveTo>
                  <a:lnTo>
                    <a:pt x="0" y="0"/>
                  </a:lnTo>
                  <a:lnTo>
                    <a:pt x="0" y="561975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0" name="object 50" descr=""/>
          <p:cNvGrpSpPr/>
          <p:nvPr/>
        </p:nvGrpSpPr>
        <p:grpSpPr>
          <a:xfrm>
            <a:off x="552450" y="4171886"/>
            <a:ext cx="4729480" cy="738505"/>
            <a:chOff x="552450" y="4171886"/>
            <a:chExt cx="4729480" cy="738505"/>
          </a:xfrm>
        </p:grpSpPr>
        <p:pic>
          <p:nvPicPr>
            <p:cNvPr id="51" name="object 51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52450" y="4171886"/>
              <a:ext cx="4729226" cy="738187"/>
            </a:xfrm>
            <a:prstGeom prst="rect">
              <a:avLst/>
            </a:prstGeom>
          </p:spPr>
        </p:pic>
        <p:sp>
          <p:nvSpPr>
            <p:cNvPr id="52" name="object 52" descr=""/>
            <p:cNvSpPr/>
            <p:nvPr/>
          </p:nvSpPr>
          <p:spPr>
            <a:xfrm>
              <a:off x="676275" y="4257674"/>
              <a:ext cx="4486275" cy="571500"/>
            </a:xfrm>
            <a:custGeom>
              <a:avLst/>
              <a:gdLst/>
              <a:ahLst/>
              <a:cxnLst/>
              <a:rect l="l" t="t" r="r" b="b"/>
              <a:pathLst>
                <a:path w="4486275" h="571500">
                  <a:moveTo>
                    <a:pt x="4486275" y="0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4486275" y="571500"/>
                  </a:lnTo>
                  <a:lnTo>
                    <a:pt x="44862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 descr=""/>
          <p:cNvSpPr txBox="1"/>
          <p:nvPr/>
        </p:nvSpPr>
        <p:spPr>
          <a:xfrm>
            <a:off x="676275" y="4257675"/>
            <a:ext cx="4486275" cy="571500"/>
          </a:xfrm>
          <a:prstGeom prst="rect">
            <a:avLst/>
          </a:prstGeom>
        </p:spPr>
        <p:txBody>
          <a:bodyPr wrap="square" lIns="0" tIns="136525" rIns="0" bIns="0" rtlCol="0" vert="horz">
            <a:spAutoFit/>
          </a:bodyPr>
          <a:lstStyle/>
          <a:p>
            <a:pPr marL="470534">
              <a:lnSpc>
                <a:spcPct val="100000"/>
              </a:lnSpc>
              <a:spcBef>
                <a:spcPts val="1075"/>
              </a:spcBef>
            </a:pPr>
            <a:r>
              <a:rPr dirty="0" sz="1800" spc="-10" b="1">
                <a:solidFill>
                  <a:srgbClr val="223939"/>
                </a:solidFill>
                <a:latin typeface="Calibri"/>
                <a:cs typeface="Calibri"/>
              </a:rPr>
              <a:t>Requirements</a:t>
            </a:r>
            <a:r>
              <a:rPr dirty="0" sz="1800" spc="-30" b="1">
                <a:solidFill>
                  <a:srgbClr val="223939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23939"/>
                </a:solidFill>
                <a:latin typeface="Calibri"/>
                <a:cs typeface="Calibri"/>
              </a:rPr>
              <a:t>Gathering</a:t>
            </a:r>
            <a:r>
              <a:rPr dirty="0" sz="1800" spc="-80" b="1">
                <a:solidFill>
                  <a:srgbClr val="223939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23939"/>
                </a:solidFill>
                <a:latin typeface="Calibri"/>
                <a:cs typeface="Calibri"/>
              </a:rPr>
              <a:t>and</a:t>
            </a:r>
            <a:r>
              <a:rPr dirty="0" sz="1800" spc="-55" b="1">
                <a:solidFill>
                  <a:srgbClr val="223939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223939"/>
                </a:solidFill>
                <a:latin typeface="Calibri"/>
                <a:cs typeface="Calibri"/>
              </a:rPr>
              <a:t>Analysis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4" name="object 54" descr=""/>
          <p:cNvGrpSpPr/>
          <p:nvPr/>
        </p:nvGrpSpPr>
        <p:grpSpPr>
          <a:xfrm>
            <a:off x="590550" y="4171886"/>
            <a:ext cx="786130" cy="738505"/>
            <a:chOff x="590550" y="4171886"/>
            <a:chExt cx="786130" cy="738505"/>
          </a:xfrm>
        </p:grpSpPr>
        <p:pic>
          <p:nvPicPr>
            <p:cNvPr id="55" name="object 5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0550" y="4171886"/>
              <a:ext cx="785812" cy="738187"/>
            </a:xfrm>
            <a:prstGeom prst="rect">
              <a:avLst/>
            </a:prstGeom>
          </p:spPr>
        </p:pic>
        <p:sp>
          <p:nvSpPr>
            <p:cNvPr id="56" name="object 56" descr=""/>
            <p:cNvSpPr/>
            <p:nvPr/>
          </p:nvSpPr>
          <p:spPr>
            <a:xfrm>
              <a:off x="676275" y="4257674"/>
              <a:ext cx="619125" cy="571500"/>
            </a:xfrm>
            <a:custGeom>
              <a:avLst/>
              <a:gdLst/>
              <a:ahLst/>
              <a:cxnLst/>
              <a:rect l="l" t="t" r="r" b="b"/>
              <a:pathLst>
                <a:path w="619125" h="571500">
                  <a:moveTo>
                    <a:pt x="619125" y="0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619125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7" name="object 57" descr=""/>
          <p:cNvGrpSpPr/>
          <p:nvPr/>
        </p:nvGrpSpPr>
        <p:grpSpPr>
          <a:xfrm>
            <a:off x="552450" y="5038725"/>
            <a:ext cx="4748530" cy="728980"/>
            <a:chOff x="552450" y="5038725"/>
            <a:chExt cx="4748530" cy="728980"/>
          </a:xfrm>
        </p:grpSpPr>
        <p:pic>
          <p:nvPicPr>
            <p:cNvPr id="58" name="object 58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52450" y="5038725"/>
              <a:ext cx="4748276" cy="728662"/>
            </a:xfrm>
            <a:prstGeom prst="rect">
              <a:avLst/>
            </a:prstGeom>
          </p:spPr>
        </p:pic>
        <p:sp>
          <p:nvSpPr>
            <p:cNvPr id="59" name="object 59" descr=""/>
            <p:cNvSpPr/>
            <p:nvPr/>
          </p:nvSpPr>
          <p:spPr>
            <a:xfrm>
              <a:off x="676275" y="5124450"/>
              <a:ext cx="4505325" cy="561975"/>
            </a:xfrm>
            <a:custGeom>
              <a:avLst/>
              <a:gdLst/>
              <a:ahLst/>
              <a:cxnLst/>
              <a:rect l="l" t="t" r="r" b="b"/>
              <a:pathLst>
                <a:path w="4505325" h="561975">
                  <a:moveTo>
                    <a:pt x="4505325" y="0"/>
                  </a:moveTo>
                  <a:lnTo>
                    <a:pt x="0" y="0"/>
                  </a:lnTo>
                  <a:lnTo>
                    <a:pt x="0" y="561975"/>
                  </a:lnTo>
                  <a:lnTo>
                    <a:pt x="4505325" y="561975"/>
                  </a:lnTo>
                  <a:lnTo>
                    <a:pt x="45053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0" name="object 60" descr=""/>
          <p:cNvSpPr txBox="1"/>
          <p:nvPr/>
        </p:nvSpPr>
        <p:spPr>
          <a:xfrm>
            <a:off x="676275" y="5124450"/>
            <a:ext cx="4505325" cy="561975"/>
          </a:xfrm>
          <a:prstGeom prst="rect">
            <a:avLst/>
          </a:prstGeom>
        </p:spPr>
        <p:txBody>
          <a:bodyPr wrap="square" lIns="0" tIns="132080" rIns="0" bIns="0" rtlCol="0" vert="horz">
            <a:spAutoFit/>
          </a:bodyPr>
          <a:lstStyle/>
          <a:p>
            <a:pPr algn="ctr" marR="13335">
              <a:lnSpc>
                <a:spcPct val="100000"/>
              </a:lnSpc>
              <a:spcBef>
                <a:spcPts val="1040"/>
              </a:spcBef>
            </a:pPr>
            <a:r>
              <a:rPr dirty="0" sz="1800" spc="120" b="1">
                <a:solidFill>
                  <a:srgbClr val="223939"/>
                </a:solidFill>
                <a:latin typeface="Calibri"/>
                <a:cs typeface="Calibri"/>
              </a:rPr>
              <a:t>System</a:t>
            </a:r>
            <a:r>
              <a:rPr dirty="0" sz="1800" spc="465" b="1">
                <a:solidFill>
                  <a:srgbClr val="223939"/>
                </a:solidFill>
                <a:latin typeface="Calibri"/>
                <a:cs typeface="Calibri"/>
              </a:rPr>
              <a:t> </a:t>
            </a:r>
            <a:r>
              <a:rPr dirty="0" sz="1800" spc="110" b="1">
                <a:solidFill>
                  <a:srgbClr val="223939"/>
                </a:solidFill>
                <a:latin typeface="Calibri"/>
                <a:cs typeface="Calibri"/>
              </a:rPr>
              <a:t>Mo</a:t>
            </a:r>
            <a:r>
              <a:rPr dirty="0" sz="1800" spc="-180" b="1">
                <a:solidFill>
                  <a:srgbClr val="223939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23939"/>
                </a:solidFill>
                <a:latin typeface="Calibri"/>
                <a:cs typeface="Calibri"/>
              </a:rPr>
              <a:t>d</a:t>
            </a:r>
            <a:r>
              <a:rPr dirty="0" sz="1800" spc="-175" b="1">
                <a:solidFill>
                  <a:srgbClr val="223939"/>
                </a:solidFill>
                <a:latin typeface="Calibri"/>
                <a:cs typeface="Calibri"/>
              </a:rPr>
              <a:t> </a:t>
            </a:r>
            <a:r>
              <a:rPr dirty="0" sz="1800" spc="45" b="1">
                <a:solidFill>
                  <a:srgbClr val="223939"/>
                </a:solidFill>
                <a:latin typeface="Calibri"/>
                <a:cs typeface="Calibri"/>
              </a:rPr>
              <a:t>els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1" name="object 61" descr=""/>
          <p:cNvGrpSpPr/>
          <p:nvPr/>
        </p:nvGrpSpPr>
        <p:grpSpPr>
          <a:xfrm>
            <a:off x="542925" y="5010150"/>
            <a:ext cx="786130" cy="738505"/>
            <a:chOff x="542925" y="5010150"/>
            <a:chExt cx="786130" cy="738505"/>
          </a:xfrm>
        </p:grpSpPr>
        <p:pic>
          <p:nvPicPr>
            <p:cNvPr id="62" name="object 62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2925" y="5010150"/>
              <a:ext cx="785812" cy="738187"/>
            </a:xfrm>
            <a:prstGeom prst="rect">
              <a:avLst/>
            </a:prstGeom>
          </p:spPr>
        </p:pic>
        <p:sp>
          <p:nvSpPr>
            <p:cNvPr id="63" name="object 63" descr=""/>
            <p:cNvSpPr/>
            <p:nvPr/>
          </p:nvSpPr>
          <p:spPr>
            <a:xfrm>
              <a:off x="628650" y="5095875"/>
              <a:ext cx="619125" cy="571500"/>
            </a:xfrm>
            <a:custGeom>
              <a:avLst/>
              <a:gdLst/>
              <a:ahLst/>
              <a:cxnLst/>
              <a:rect l="l" t="t" r="r" b="b"/>
              <a:pathLst>
                <a:path w="619125" h="571500">
                  <a:moveTo>
                    <a:pt x="619125" y="0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619125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4" name="object 64" descr=""/>
          <p:cNvGrpSpPr/>
          <p:nvPr/>
        </p:nvGrpSpPr>
        <p:grpSpPr>
          <a:xfrm>
            <a:off x="523875" y="5857875"/>
            <a:ext cx="4739005" cy="738505"/>
            <a:chOff x="523875" y="5857875"/>
            <a:chExt cx="4739005" cy="738505"/>
          </a:xfrm>
        </p:grpSpPr>
        <p:pic>
          <p:nvPicPr>
            <p:cNvPr id="65" name="object 6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3875" y="5857875"/>
              <a:ext cx="4738751" cy="738187"/>
            </a:xfrm>
            <a:prstGeom prst="rect">
              <a:avLst/>
            </a:prstGeom>
          </p:spPr>
        </p:pic>
        <p:sp>
          <p:nvSpPr>
            <p:cNvPr id="66" name="object 66" descr=""/>
            <p:cNvSpPr/>
            <p:nvPr/>
          </p:nvSpPr>
          <p:spPr>
            <a:xfrm>
              <a:off x="647700" y="5943600"/>
              <a:ext cx="4495800" cy="571500"/>
            </a:xfrm>
            <a:custGeom>
              <a:avLst/>
              <a:gdLst/>
              <a:ahLst/>
              <a:cxnLst/>
              <a:rect l="l" t="t" r="r" b="b"/>
              <a:pathLst>
                <a:path w="4495800" h="571500">
                  <a:moveTo>
                    <a:pt x="4495800" y="0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4495800" y="571500"/>
                  </a:lnTo>
                  <a:lnTo>
                    <a:pt x="4495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7" name="object 67" descr=""/>
          <p:cNvSpPr txBox="1"/>
          <p:nvPr/>
        </p:nvSpPr>
        <p:spPr>
          <a:xfrm>
            <a:off x="647700" y="5943600"/>
            <a:ext cx="4495800" cy="571500"/>
          </a:xfrm>
          <a:prstGeom prst="rect">
            <a:avLst/>
          </a:prstGeom>
        </p:spPr>
        <p:txBody>
          <a:bodyPr wrap="square" lIns="0" tIns="141605" rIns="0" bIns="0" rtlCol="0" vert="horz">
            <a:spAutoFit/>
          </a:bodyPr>
          <a:lstStyle/>
          <a:p>
            <a:pPr algn="ctr" marR="8255">
              <a:lnSpc>
                <a:spcPct val="100000"/>
              </a:lnSpc>
              <a:spcBef>
                <a:spcPts val="1115"/>
              </a:spcBef>
            </a:pPr>
            <a:r>
              <a:rPr dirty="0" sz="1800" b="1">
                <a:solidFill>
                  <a:srgbClr val="223939"/>
                </a:solidFill>
                <a:latin typeface="Calibri"/>
                <a:cs typeface="Calibri"/>
              </a:rPr>
              <a:t>H</a:t>
            </a:r>
            <a:r>
              <a:rPr dirty="0" sz="1800" spc="-30" b="1">
                <a:solidFill>
                  <a:srgbClr val="223939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223939"/>
                </a:solidFill>
                <a:latin typeface="Calibri"/>
                <a:cs typeface="Calibri"/>
              </a:rPr>
              <a:t>ig</a:t>
            </a:r>
            <a:r>
              <a:rPr dirty="0" sz="1800" spc="-50" b="1">
                <a:solidFill>
                  <a:srgbClr val="223939"/>
                </a:solidFill>
                <a:latin typeface="Calibri"/>
                <a:cs typeface="Calibri"/>
              </a:rPr>
              <a:t> </a:t>
            </a:r>
            <a:r>
              <a:rPr dirty="0" sz="1800" spc="90" b="1">
                <a:solidFill>
                  <a:srgbClr val="223939"/>
                </a:solidFill>
                <a:latin typeface="Calibri"/>
                <a:cs typeface="Calibri"/>
              </a:rPr>
              <a:t>h-</a:t>
            </a:r>
            <a:r>
              <a:rPr dirty="0" sz="1800" spc="-165" b="1">
                <a:solidFill>
                  <a:srgbClr val="223939"/>
                </a:solidFill>
                <a:latin typeface="Calibri"/>
                <a:cs typeface="Calibri"/>
              </a:rPr>
              <a:t> </a:t>
            </a:r>
            <a:r>
              <a:rPr dirty="0" sz="1800" spc="135" b="1">
                <a:solidFill>
                  <a:srgbClr val="223939"/>
                </a:solidFill>
                <a:latin typeface="Calibri"/>
                <a:cs typeface="Calibri"/>
              </a:rPr>
              <a:t>Level</a:t>
            </a:r>
            <a:r>
              <a:rPr dirty="0" sz="1800" spc="220" b="1">
                <a:solidFill>
                  <a:srgbClr val="223939"/>
                </a:solidFill>
                <a:latin typeface="Calibri"/>
                <a:cs typeface="Calibri"/>
              </a:rPr>
              <a:t> </a:t>
            </a:r>
            <a:r>
              <a:rPr dirty="0" sz="1800" spc="120" b="1">
                <a:solidFill>
                  <a:srgbClr val="223939"/>
                </a:solidFill>
                <a:latin typeface="Calibri"/>
                <a:cs typeface="Calibri"/>
              </a:rPr>
              <a:t>System</a:t>
            </a:r>
            <a:r>
              <a:rPr dirty="0" sz="1800" spc="484" b="1">
                <a:solidFill>
                  <a:srgbClr val="223939"/>
                </a:solidFill>
                <a:latin typeface="Calibri"/>
                <a:cs typeface="Calibri"/>
              </a:rPr>
              <a:t> </a:t>
            </a:r>
            <a:r>
              <a:rPr dirty="0" sz="1800" spc="-20" b="1">
                <a:solidFill>
                  <a:srgbClr val="223939"/>
                </a:solidFill>
                <a:latin typeface="Calibri"/>
                <a:cs typeface="Calibri"/>
              </a:rPr>
              <a:t>D</a:t>
            </a:r>
            <a:r>
              <a:rPr dirty="0" sz="1800" spc="-105" b="1">
                <a:solidFill>
                  <a:srgbClr val="223939"/>
                </a:solidFill>
                <a:latin typeface="Calibri"/>
                <a:cs typeface="Calibri"/>
              </a:rPr>
              <a:t> </a:t>
            </a:r>
            <a:r>
              <a:rPr dirty="0" sz="1800" spc="95" b="1">
                <a:solidFill>
                  <a:srgbClr val="223939"/>
                </a:solidFill>
                <a:latin typeface="Calibri"/>
                <a:cs typeface="Calibri"/>
              </a:rPr>
              <a:t>esig</a:t>
            </a:r>
            <a:r>
              <a:rPr dirty="0" sz="1800" spc="-50" b="1">
                <a:solidFill>
                  <a:srgbClr val="223939"/>
                </a:solidFill>
                <a:latin typeface="Calibri"/>
                <a:cs typeface="Calibri"/>
              </a:rPr>
              <a:t> n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8" name="object 68" descr=""/>
          <p:cNvGrpSpPr/>
          <p:nvPr/>
        </p:nvGrpSpPr>
        <p:grpSpPr>
          <a:xfrm>
            <a:off x="533400" y="5819775"/>
            <a:ext cx="776605" cy="748030"/>
            <a:chOff x="533400" y="5819775"/>
            <a:chExt cx="776605" cy="748030"/>
          </a:xfrm>
        </p:grpSpPr>
        <p:pic>
          <p:nvPicPr>
            <p:cNvPr id="69" name="object 69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33400" y="5819775"/>
              <a:ext cx="776287" cy="747712"/>
            </a:xfrm>
            <a:prstGeom prst="rect">
              <a:avLst/>
            </a:prstGeom>
          </p:spPr>
        </p:pic>
        <p:sp>
          <p:nvSpPr>
            <p:cNvPr id="70" name="object 70" descr=""/>
            <p:cNvSpPr/>
            <p:nvPr/>
          </p:nvSpPr>
          <p:spPr>
            <a:xfrm>
              <a:off x="619125" y="5905500"/>
              <a:ext cx="609600" cy="581025"/>
            </a:xfrm>
            <a:custGeom>
              <a:avLst/>
              <a:gdLst/>
              <a:ahLst/>
              <a:cxnLst/>
              <a:rect l="l" t="t" r="r" b="b"/>
              <a:pathLst>
                <a:path w="609600" h="581025">
                  <a:moveTo>
                    <a:pt x="609600" y="0"/>
                  </a:moveTo>
                  <a:lnTo>
                    <a:pt x="0" y="0"/>
                  </a:lnTo>
                  <a:lnTo>
                    <a:pt x="0" y="581025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1" name="object 71" descr=""/>
          <p:cNvSpPr txBox="1"/>
          <p:nvPr/>
        </p:nvSpPr>
        <p:spPr>
          <a:xfrm>
            <a:off x="714375" y="3419475"/>
            <a:ext cx="4457700" cy="561975"/>
          </a:xfrm>
          <a:prstGeom prst="rect">
            <a:avLst/>
          </a:prstGeom>
        </p:spPr>
        <p:txBody>
          <a:bodyPr wrap="square" lIns="0" tIns="167005" rIns="0" bIns="0" rtlCol="0" vert="horz">
            <a:spAutoFit/>
          </a:bodyPr>
          <a:lstStyle/>
          <a:p>
            <a:pPr algn="ctr" marR="82550">
              <a:lnSpc>
                <a:spcPct val="100000"/>
              </a:lnSpc>
              <a:spcBef>
                <a:spcPts val="1315"/>
              </a:spcBef>
            </a:pPr>
            <a:r>
              <a:rPr dirty="0" sz="1800" spc="-10" b="1">
                <a:solidFill>
                  <a:srgbClr val="223939"/>
                </a:solidFill>
                <a:latin typeface="Calibri"/>
                <a:cs typeface="Calibri"/>
              </a:rPr>
              <a:t>Methodology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29475" y="0"/>
            <a:ext cx="4962525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43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0"/>
              <a:t>Introduction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314642" y="1750377"/>
            <a:ext cx="6878320" cy="370586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dirty="0" sz="1800">
                <a:latin typeface="Times New Roman"/>
                <a:cs typeface="Times New Roman"/>
              </a:rPr>
              <a:t>Goal: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develop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mobile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that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enables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users</a:t>
            </a:r>
            <a:r>
              <a:rPr dirty="0" sz="1800" spc="6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to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make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informed,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cost-</a:t>
            </a:r>
            <a:r>
              <a:rPr dirty="0" sz="1800" spc="-10">
                <a:latin typeface="Times New Roman"/>
                <a:cs typeface="Times New Roman"/>
              </a:rPr>
              <a:t>effective </a:t>
            </a:r>
            <a:r>
              <a:rPr dirty="0" sz="1800">
                <a:latin typeface="Times New Roman"/>
                <a:cs typeface="Times New Roman"/>
              </a:rPr>
              <a:t>shopping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decisions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by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comparing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real-time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prices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of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grocery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items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across </a:t>
            </a:r>
            <a:r>
              <a:rPr dirty="0" sz="1800">
                <a:latin typeface="Times New Roman"/>
                <a:cs typeface="Times New Roman"/>
              </a:rPr>
              <a:t>various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supermarkets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their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area.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sz="1800">
              <a:latin typeface="Times New Roman"/>
              <a:cs typeface="Times New Roman"/>
            </a:endParaRPr>
          </a:p>
          <a:p>
            <a:pPr marL="14604" marR="1186815">
              <a:lnSpc>
                <a:spcPct val="100800"/>
              </a:lnSpc>
            </a:pPr>
            <a:r>
              <a:rPr dirty="0" sz="1800">
                <a:latin typeface="Times New Roman"/>
                <a:cs typeface="Times New Roman"/>
              </a:rPr>
              <a:t>Motivation: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an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era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of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rising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living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costs,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many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families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and </a:t>
            </a:r>
            <a:r>
              <a:rPr dirty="0" sz="1800">
                <a:latin typeface="Times New Roman"/>
                <a:cs typeface="Times New Roman"/>
              </a:rPr>
              <a:t>individuals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struggle to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manage</a:t>
            </a:r>
            <a:r>
              <a:rPr dirty="0" sz="1800" spc="-7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their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household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expenses effectively.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0"/>
              </a:spcBef>
            </a:pPr>
            <a:endParaRPr sz="1800">
              <a:latin typeface="Times New Roman"/>
              <a:cs typeface="Times New Roman"/>
            </a:endParaRPr>
          </a:p>
          <a:p>
            <a:pPr marL="68580" marR="260985">
              <a:lnSpc>
                <a:spcPct val="100899"/>
              </a:lnSpc>
            </a:pPr>
            <a:r>
              <a:rPr dirty="0" sz="1800" spc="-10">
                <a:latin typeface="Times New Roman"/>
                <a:cs typeface="Times New Roman"/>
              </a:rPr>
              <a:t>Significance:</a:t>
            </a:r>
            <a:r>
              <a:rPr dirty="0" sz="1800" spc="-8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Addresses</a:t>
            </a:r>
            <a:r>
              <a:rPr dirty="0" sz="1800" spc="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widespread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need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for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price</a:t>
            </a:r>
            <a:r>
              <a:rPr dirty="0" sz="1800" spc="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transparency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and </a:t>
            </a:r>
            <a:r>
              <a:rPr dirty="0" sz="1800">
                <a:latin typeface="Times New Roman"/>
                <a:cs typeface="Times New Roman"/>
              </a:rPr>
              <a:t>economic</a:t>
            </a:r>
            <a:r>
              <a:rPr dirty="0" sz="1800" spc="-8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shopping.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By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facilitating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smarter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purchasing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choices,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the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app </a:t>
            </a:r>
            <a:r>
              <a:rPr dirty="0" sz="1800">
                <a:latin typeface="Times New Roman"/>
                <a:cs typeface="Times New Roman"/>
              </a:rPr>
              <a:t>helps</a:t>
            </a:r>
            <a:r>
              <a:rPr dirty="0" sz="1800" spc="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users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save money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and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time.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92912" rIns="0" bIns="0" rtlCol="0" vert="horz">
            <a:spAutoFit/>
          </a:bodyPr>
          <a:lstStyle/>
          <a:p>
            <a:pPr marL="218440">
              <a:lnSpc>
                <a:spcPct val="100000"/>
              </a:lnSpc>
              <a:spcBef>
                <a:spcPts val="130"/>
              </a:spcBef>
            </a:pPr>
            <a:r>
              <a:rPr dirty="0"/>
              <a:t>Project</a:t>
            </a:r>
            <a:r>
              <a:rPr dirty="0" spc="-210"/>
              <a:t> </a:t>
            </a:r>
            <a:r>
              <a:rPr dirty="0" spc="-10"/>
              <a:t>Background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179175" y="6434454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solidFill>
                  <a:srgbClr val="888888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0075" y="1647825"/>
            <a:ext cx="4029075" cy="445770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5053965" y="1838642"/>
            <a:ext cx="6366510" cy="1130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latin typeface="Times New Roman"/>
                <a:cs typeface="Times New Roman"/>
              </a:rPr>
              <a:t>Context: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ts val="2180"/>
              </a:lnSpc>
              <a:spcBef>
                <a:spcPts val="75"/>
              </a:spcBef>
            </a:pPr>
            <a:r>
              <a:rPr dirty="0" sz="1800" spc="-10">
                <a:latin typeface="Times New Roman"/>
                <a:cs typeface="Times New Roman"/>
              </a:rPr>
              <a:t>Technological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advancements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have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transformed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many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aspects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of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daily </a:t>
            </a:r>
            <a:r>
              <a:rPr dirty="0" sz="1800">
                <a:latin typeface="Times New Roman"/>
                <a:cs typeface="Times New Roman"/>
              </a:rPr>
              <a:t>life,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yet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price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comparison for groceries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remains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largely manual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or </a:t>
            </a:r>
            <a:r>
              <a:rPr dirty="0" sz="1800" spc="-10">
                <a:latin typeface="Times New Roman"/>
                <a:cs typeface="Times New Roman"/>
              </a:rPr>
              <a:t>fragmented.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053965" y="3633406"/>
            <a:ext cx="6014085" cy="1673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Problem</a:t>
            </a:r>
            <a:r>
              <a:rPr dirty="0" sz="1800" spc="-25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Domain: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99900"/>
              </a:lnSpc>
              <a:spcBef>
                <a:spcPts val="25"/>
              </a:spcBef>
            </a:pPr>
            <a:r>
              <a:rPr dirty="0" sz="1800">
                <a:latin typeface="Times New Roman"/>
                <a:cs typeface="Times New Roman"/>
              </a:rPr>
              <a:t>The</a:t>
            </a:r>
            <a:r>
              <a:rPr dirty="0" sz="1800" spc="-7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core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problem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lies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the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lack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of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unified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platform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that </a:t>
            </a:r>
            <a:r>
              <a:rPr dirty="0" sz="1800">
                <a:latin typeface="Times New Roman"/>
                <a:cs typeface="Times New Roman"/>
              </a:rPr>
              <a:t>provides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real-</a:t>
            </a:r>
            <a:r>
              <a:rPr dirty="0" sz="1800">
                <a:latin typeface="Times New Roman"/>
                <a:cs typeface="Times New Roman"/>
              </a:rPr>
              <a:t>time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price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comparisons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across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different </a:t>
            </a:r>
            <a:r>
              <a:rPr dirty="0" sz="1800">
                <a:latin typeface="Times New Roman"/>
                <a:cs typeface="Times New Roman"/>
              </a:rPr>
              <a:t>supermarkets.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Consumers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often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make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purchasing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decisions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based </a:t>
            </a:r>
            <a:r>
              <a:rPr dirty="0" sz="1800">
                <a:latin typeface="Times New Roman"/>
                <a:cs typeface="Times New Roman"/>
              </a:rPr>
              <a:t>on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habit or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proximity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rather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than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price competitiveness,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leading </a:t>
            </a:r>
            <a:r>
              <a:rPr dirty="0" sz="1800">
                <a:latin typeface="Times New Roman"/>
                <a:cs typeface="Times New Roman"/>
              </a:rPr>
              <a:t>to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unnecessary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spending.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520700" y="633412"/>
            <a:ext cx="7518400" cy="51530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252525"/>
                </a:solidFill>
                <a:latin typeface="Times New Roman"/>
                <a:cs typeface="Times New Roman"/>
              </a:rPr>
              <a:t>Challenges:</a:t>
            </a:r>
            <a:endParaRPr sz="1800">
              <a:latin typeface="Times New Roman"/>
              <a:cs typeface="Times New Roman"/>
            </a:endParaRPr>
          </a:p>
          <a:p>
            <a:pPr marL="12700" marR="6985">
              <a:lnSpc>
                <a:spcPct val="100800"/>
              </a:lnSpc>
              <a:spcBef>
                <a:spcPts val="1410"/>
              </a:spcBef>
            </a:pPr>
            <a:r>
              <a:rPr dirty="0" sz="1800" b="1">
                <a:latin typeface="Times New Roman"/>
                <a:cs typeface="Times New Roman"/>
              </a:rPr>
              <a:t>Data</a:t>
            </a:r>
            <a:r>
              <a:rPr dirty="0" sz="1800" spc="-95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Availability </a:t>
            </a:r>
            <a:r>
              <a:rPr dirty="0" sz="1800" b="1">
                <a:latin typeface="Times New Roman"/>
                <a:cs typeface="Times New Roman"/>
              </a:rPr>
              <a:t>and</a:t>
            </a:r>
            <a:r>
              <a:rPr dirty="0" sz="1800" spc="-110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Accuracy:</a:t>
            </a:r>
            <a:r>
              <a:rPr dirty="0" sz="1800" spc="-85" b="1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Accessing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up-to-</a:t>
            </a:r>
            <a:r>
              <a:rPr dirty="0" sz="1800">
                <a:latin typeface="Times New Roman"/>
                <a:cs typeface="Times New Roman"/>
              </a:rPr>
              <a:t>date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and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accurate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pricing </a:t>
            </a:r>
            <a:r>
              <a:rPr dirty="0" sz="1800">
                <a:latin typeface="Times New Roman"/>
                <a:cs typeface="Times New Roman"/>
              </a:rPr>
              <a:t>information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from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multiple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supermarkets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 major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technical</a:t>
            </a:r>
            <a:r>
              <a:rPr dirty="0" sz="1800" spc="-6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and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logistical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hurdle. </a:t>
            </a:r>
            <a:r>
              <a:rPr dirty="0" sz="1800">
                <a:latin typeface="Times New Roman"/>
                <a:cs typeface="Times New Roman"/>
              </a:rPr>
              <a:t>Many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stores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do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not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provide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open</a:t>
            </a:r>
            <a:r>
              <a:rPr dirty="0" sz="1800" spc="-1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APIs,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requiring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alternative methods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like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web </a:t>
            </a:r>
            <a:r>
              <a:rPr dirty="0" sz="1800">
                <a:latin typeface="Times New Roman"/>
                <a:cs typeface="Times New Roman"/>
              </a:rPr>
              <a:t>scraping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or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partnerships.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210185">
              <a:lnSpc>
                <a:spcPct val="100899"/>
              </a:lnSpc>
            </a:pPr>
            <a:r>
              <a:rPr dirty="0" sz="1800" spc="-10" b="1">
                <a:latin typeface="Times New Roman"/>
                <a:cs typeface="Times New Roman"/>
              </a:rPr>
              <a:t>Scalability:</a:t>
            </a:r>
            <a:r>
              <a:rPr dirty="0" sz="1800" spc="-114" b="1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As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user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demand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and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supermarket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data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grow,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ensuring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fast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response </a:t>
            </a:r>
            <a:r>
              <a:rPr dirty="0" sz="1800">
                <a:latin typeface="Times New Roman"/>
                <a:cs typeface="Times New Roman"/>
              </a:rPr>
              <a:t>times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and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system</a:t>
            </a:r>
            <a:r>
              <a:rPr dirty="0" sz="1800" spc="-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stability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becomes</a:t>
            </a:r>
            <a:r>
              <a:rPr dirty="0" sz="1800" spc="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essential.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The</a:t>
            </a:r>
            <a:r>
              <a:rPr dirty="0" sz="1800" spc="-6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app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must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handle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concurrent </a:t>
            </a:r>
            <a:r>
              <a:rPr dirty="0" sz="1800">
                <a:latin typeface="Times New Roman"/>
                <a:cs typeface="Times New Roman"/>
              </a:rPr>
              <a:t>users,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large datasets,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and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frequent updates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without</a:t>
            </a:r>
            <a:r>
              <a:rPr dirty="0" sz="1800" spc="-7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performance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degradation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30"/>
              </a:lnSpc>
              <a:spcBef>
                <a:spcPts val="15"/>
              </a:spcBef>
            </a:pPr>
            <a:r>
              <a:rPr dirty="0" sz="1800" spc="-5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ts val="2180"/>
              </a:lnSpc>
              <a:spcBef>
                <a:spcPts val="30"/>
              </a:spcBef>
            </a:pPr>
            <a:r>
              <a:rPr dirty="0" sz="1800" b="1">
                <a:latin typeface="Times New Roman"/>
                <a:cs typeface="Times New Roman"/>
              </a:rPr>
              <a:t>Competition: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Several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price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comparison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platforms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exist,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though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most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focus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on </a:t>
            </a:r>
            <a:r>
              <a:rPr dirty="0" sz="1800">
                <a:latin typeface="Times New Roman"/>
                <a:cs typeface="Times New Roman"/>
              </a:rPr>
              <a:t>electronics</a:t>
            </a:r>
            <a:r>
              <a:rPr dirty="0" sz="1800" spc="-7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or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online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shopping.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Differentiating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SaveSmart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through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features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like </a:t>
            </a:r>
            <a:r>
              <a:rPr dirty="0" sz="1800">
                <a:latin typeface="Times New Roman"/>
                <a:cs typeface="Times New Roman"/>
              </a:rPr>
              <a:t>personalized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alerts,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historical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price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tracking,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and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location-based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searches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is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key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to </a:t>
            </a:r>
            <a:r>
              <a:rPr dirty="0" sz="1800">
                <a:latin typeface="Times New Roman"/>
                <a:cs typeface="Times New Roman"/>
              </a:rPr>
              <a:t>user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adoption.</a:t>
            </a:r>
            <a:endParaRPr sz="1800">
              <a:latin typeface="Times New Roman"/>
              <a:cs typeface="Times New Roman"/>
            </a:endParaRPr>
          </a:p>
          <a:p>
            <a:pPr marL="12700" marR="77470">
              <a:lnSpc>
                <a:spcPct val="100800"/>
              </a:lnSpc>
              <a:spcBef>
                <a:spcPts val="2020"/>
              </a:spcBef>
            </a:pPr>
            <a:r>
              <a:rPr dirty="0" sz="1800" b="1">
                <a:latin typeface="Times New Roman"/>
                <a:cs typeface="Times New Roman"/>
              </a:rPr>
              <a:t>User</a:t>
            </a:r>
            <a:r>
              <a:rPr dirty="0" sz="1800" spc="-85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Trust</a:t>
            </a:r>
            <a:r>
              <a:rPr dirty="0" sz="1800" spc="-2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and</a:t>
            </a:r>
            <a:r>
              <a:rPr dirty="0" sz="1800" spc="-5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Engagement:</a:t>
            </a:r>
            <a:r>
              <a:rPr dirty="0" sz="1800" spc="20" b="1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Ensuring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that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the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data provided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is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reliable</a:t>
            </a:r>
            <a:r>
              <a:rPr dirty="0" sz="1800" spc="-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and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the </a:t>
            </a:r>
            <a:r>
              <a:rPr dirty="0" sz="1800">
                <a:latin typeface="Times New Roman"/>
                <a:cs typeface="Times New Roman"/>
              </a:rPr>
              <a:t>interface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intuitive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will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be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crucial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for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building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user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trust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and</a:t>
            </a:r>
            <a:r>
              <a:rPr dirty="0" sz="1800" spc="-10">
                <a:latin typeface="Times New Roman"/>
                <a:cs typeface="Times New Roman"/>
              </a:rPr>
              <a:t> retaining </a:t>
            </a:r>
            <a:r>
              <a:rPr dirty="0" sz="1800">
                <a:latin typeface="Times New Roman"/>
                <a:cs typeface="Times New Roman"/>
              </a:rPr>
              <a:t>engagement over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time.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8105775" y="1028572"/>
            <a:ext cx="4072254" cy="4062729"/>
            <a:chOff x="8105775" y="1028572"/>
            <a:chExt cx="4072254" cy="4062729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05775" y="1028572"/>
              <a:ext cx="4072001" cy="4062476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43875" y="1066799"/>
              <a:ext cx="3943350" cy="39338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922" y="212026"/>
            <a:ext cx="5716905" cy="79248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0">
                <a:solidFill>
                  <a:srgbClr val="252525"/>
                </a:solidFill>
              </a:rPr>
              <a:t>Project</a:t>
            </a:r>
            <a:r>
              <a:rPr dirty="0" sz="5000" spc="-195">
                <a:solidFill>
                  <a:srgbClr val="252525"/>
                </a:solidFill>
              </a:rPr>
              <a:t> </a:t>
            </a:r>
            <a:r>
              <a:rPr dirty="0" sz="5000" spc="-10">
                <a:solidFill>
                  <a:srgbClr val="252525"/>
                </a:solidFill>
              </a:rPr>
              <a:t>Management</a:t>
            </a:r>
            <a:endParaRPr sz="5000"/>
          </a:p>
        </p:txBody>
      </p:sp>
      <p:sp>
        <p:nvSpPr>
          <p:cNvPr id="3" name="object 3" descr=""/>
          <p:cNvSpPr txBox="1"/>
          <p:nvPr/>
        </p:nvSpPr>
        <p:spPr>
          <a:xfrm>
            <a:off x="1503299" y="1255331"/>
            <a:ext cx="6609080" cy="1664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3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3A4E4E"/>
                </a:solidFill>
                <a:latin typeface="Calibri"/>
                <a:cs typeface="Calibri"/>
              </a:rPr>
              <a:t>Methodology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ts val="2180"/>
              </a:lnSpc>
              <a:spcBef>
                <a:spcPts val="30"/>
              </a:spcBef>
            </a:pP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A</a:t>
            </a:r>
            <a:r>
              <a:rPr dirty="0" sz="1800" spc="-2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3A4E4E"/>
                </a:solidFill>
                <a:latin typeface="Calibri"/>
                <a:cs typeface="Calibri"/>
              </a:rPr>
              <a:t>recommendation</a:t>
            </a:r>
            <a:r>
              <a:rPr dirty="0" sz="1800" spc="2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Engine</a:t>
            </a:r>
            <a:r>
              <a:rPr dirty="0" sz="1800" spc="1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will</a:t>
            </a:r>
            <a:r>
              <a:rPr dirty="0" sz="1800" spc="-5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be</a:t>
            </a:r>
            <a:r>
              <a:rPr dirty="0" sz="1800" spc="1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3A4E4E"/>
                </a:solidFill>
                <a:latin typeface="Calibri"/>
                <a:cs typeface="Calibri"/>
              </a:rPr>
              <a:t>implemented:</a:t>
            </a:r>
            <a:r>
              <a:rPr dirty="0" sz="1800" spc="-2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a</a:t>
            </a:r>
            <a:r>
              <a:rPr dirty="0" sz="1800" spc="-4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product</a:t>
            </a:r>
            <a:r>
              <a:rPr dirty="0" sz="1800" spc="-10" b="1">
                <a:solidFill>
                  <a:srgbClr val="3A4E4E"/>
                </a:solidFill>
                <a:latin typeface="Calibri"/>
                <a:cs typeface="Calibri"/>
              </a:rPr>
              <a:t> suggestion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system</a:t>
            </a:r>
            <a:r>
              <a:rPr dirty="0" sz="1800" spc="-2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based</a:t>
            </a:r>
            <a:r>
              <a:rPr dirty="0" sz="1800" spc="-4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on</a:t>
            </a:r>
            <a:r>
              <a:rPr dirty="0" sz="1800" spc="-4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user</a:t>
            </a:r>
            <a:r>
              <a:rPr dirty="0" sz="1800" spc="-2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-25" b="1">
                <a:solidFill>
                  <a:srgbClr val="3A4E4E"/>
                </a:solidFill>
                <a:latin typeface="Calibri"/>
                <a:cs typeface="Calibri"/>
              </a:rPr>
              <a:t>behavior.</a:t>
            </a:r>
            <a:r>
              <a:rPr dirty="0" sz="1800" spc="-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The</a:t>
            </a:r>
            <a:r>
              <a:rPr dirty="0" sz="1800" spc="-6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user's</a:t>
            </a:r>
            <a:r>
              <a:rPr dirty="0" sz="1800" spc="-2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3A4E4E"/>
                </a:solidFill>
                <a:latin typeface="Calibri"/>
                <a:cs typeface="Calibri"/>
              </a:rPr>
              <a:t>purchase</a:t>
            </a:r>
            <a:r>
              <a:rPr dirty="0" sz="1800" spc="-5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history</a:t>
            </a:r>
            <a:r>
              <a:rPr dirty="0" sz="1800" spc="-8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will</a:t>
            </a:r>
            <a:r>
              <a:rPr dirty="0" sz="1800" spc="-4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-25" b="1">
                <a:solidFill>
                  <a:srgbClr val="3A4E4E"/>
                </a:solidFill>
                <a:latin typeface="Calibri"/>
                <a:cs typeface="Calibri"/>
              </a:rPr>
              <a:t>be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analyzed</a:t>
            </a:r>
            <a:r>
              <a:rPr dirty="0" sz="1800" spc="-6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and</a:t>
            </a:r>
            <a:r>
              <a:rPr dirty="0" sz="1800" spc="-6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3A4E4E"/>
                </a:solidFill>
                <a:latin typeface="Calibri"/>
                <a:cs typeface="Calibri"/>
              </a:rPr>
              <a:t>personalized,</a:t>
            </a:r>
            <a:r>
              <a:rPr dirty="0" sz="1800" spc="-7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intelligent</a:t>
            </a:r>
            <a:r>
              <a:rPr dirty="0" sz="1800" spc="-2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product</a:t>
            </a:r>
            <a:r>
              <a:rPr dirty="0" sz="1800" spc="-2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3A4E4E"/>
                </a:solidFill>
                <a:latin typeface="Calibri"/>
                <a:cs typeface="Calibri"/>
              </a:rPr>
              <a:t>suggestions</a:t>
            </a:r>
            <a:r>
              <a:rPr dirty="0" sz="1800" spc="-4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will</a:t>
            </a:r>
            <a:r>
              <a:rPr dirty="0" sz="1800" spc="-6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-25" b="1">
                <a:solidFill>
                  <a:srgbClr val="3A4E4E"/>
                </a:solidFill>
                <a:latin typeface="Calibri"/>
                <a:cs typeface="Calibri"/>
              </a:rPr>
              <a:t>be</a:t>
            </a:r>
            <a:endParaRPr sz="1800">
              <a:latin typeface="Calibri"/>
              <a:cs typeface="Calibri"/>
            </a:endParaRPr>
          </a:p>
          <a:p>
            <a:pPr marL="12700" marR="469265">
              <a:lnSpc>
                <a:spcPts val="2100"/>
              </a:lnSpc>
              <a:spcBef>
                <a:spcPts val="55"/>
              </a:spcBef>
            </a:pP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provided</a:t>
            </a:r>
            <a:r>
              <a:rPr dirty="0" sz="1800" spc="-6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based</a:t>
            </a:r>
            <a:r>
              <a:rPr dirty="0" sz="1800" spc="1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on</a:t>
            </a:r>
            <a:r>
              <a:rPr dirty="0" sz="1800" spc="1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the</a:t>
            </a:r>
            <a:r>
              <a:rPr dirty="0" sz="1800" spc="-6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type</a:t>
            </a:r>
            <a:r>
              <a:rPr dirty="0" sz="1800" spc="-6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of</a:t>
            </a:r>
            <a:r>
              <a:rPr dirty="0" sz="1800" spc="-3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product</a:t>
            </a:r>
            <a:r>
              <a:rPr dirty="0" sz="1800" spc="-2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and</a:t>
            </a:r>
            <a:r>
              <a:rPr dirty="0" sz="1800" spc="-5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the time of</a:t>
            </a:r>
            <a:r>
              <a:rPr dirty="0" sz="1800" spc="-3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3A4E4E"/>
                </a:solidFill>
                <a:latin typeface="Calibri"/>
                <a:cs typeface="Calibri"/>
              </a:rPr>
              <a:t>purchase,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based</a:t>
            </a:r>
            <a:r>
              <a:rPr dirty="0" sz="1800" spc="-1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on</a:t>
            </a:r>
            <a:r>
              <a:rPr dirty="0" sz="1800" spc="-1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their</a:t>
            </a:r>
            <a:r>
              <a:rPr dirty="0" sz="1800" spc="-5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past</a:t>
            </a:r>
            <a:r>
              <a:rPr dirty="0" sz="1800" spc="-10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purchase</a:t>
            </a:r>
            <a:r>
              <a:rPr dirty="0" sz="1800" spc="-2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3A4E4E"/>
                </a:solidFill>
                <a:latin typeface="Calibri"/>
                <a:cs typeface="Calibri"/>
              </a:rPr>
              <a:t>history.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975" y="1228725"/>
            <a:ext cx="1133475" cy="1819275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7826883" y="166623"/>
            <a:ext cx="4366895" cy="1149350"/>
          </a:xfrm>
          <a:custGeom>
            <a:avLst/>
            <a:gdLst/>
            <a:ahLst/>
            <a:cxnLst/>
            <a:rect l="l" t="t" r="r" b="b"/>
            <a:pathLst>
              <a:path w="4366895" h="1149350">
                <a:moveTo>
                  <a:pt x="3408553" y="0"/>
                </a:moveTo>
                <a:lnTo>
                  <a:pt x="2854833" y="0"/>
                </a:lnTo>
                <a:lnTo>
                  <a:pt x="2612771" y="168275"/>
                </a:lnTo>
                <a:lnTo>
                  <a:pt x="2205736" y="168275"/>
                </a:lnTo>
                <a:lnTo>
                  <a:pt x="2104009" y="97929"/>
                </a:lnTo>
                <a:lnTo>
                  <a:pt x="1557528" y="97929"/>
                </a:lnTo>
                <a:lnTo>
                  <a:pt x="1221994" y="330200"/>
                </a:lnTo>
                <a:lnTo>
                  <a:pt x="1110234" y="330200"/>
                </a:lnTo>
                <a:lnTo>
                  <a:pt x="988314" y="245745"/>
                </a:lnTo>
                <a:lnTo>
                  <a:pt x="209042" y="245745"/>
                </a:lnTo>
                <a:lnTo>
                  <a:pt x="109982" y="177304"/>
                </a:lnTo>
                <a:lnTo>
                  <a:pt x="112776" y="170307"/>
                </a:lnTo>
                <a:lnTo>
                  <a:pt x="109982" y="162560"/>
                </a:lnTo>
                <a:lnTo>
                  <a:pt x="97155" y="153797"/>
                </a:lnTo>
                <a:lnTo>
                  <a:pt x="89916" y="151904"/>
                </a:lnTo>
                <a:lnTo>
                  <a:pt x="73406" y="151904"/>
                </a:lnTo>
                <a:lnTo>
                  <a:pt x="66040" y="153797"/>
                </a:lnTo>
                <a:lnTo>
                  <a:pt x="60579" y="157607"/>
                </a:lnTo>
                <a:lnTo>
                  <a:pt x="53860" y="164426"/>
                </a:lnTo>
                <a:lnTo>
                  <a:pt x="51625" y="172123"/>
                </a:lnTo>
                <a:lnTo>
                  <a:pt x="53860" y="179870"/>
                </a:lnTo>
                <a:lnTo>
                  <a:pt x="60579" y="186829"/>
                </a:lnTo>
                <a:lnTo>
                  <a:pt x="66040" y="190500"/>
                </a:lnTo>
                <a:lnTo>
                  <a:pt x="73406" y="192405"/>
                </a:lnTo>
                <a:lnTo>
                  <a:pt x="87122" y="192405"/>
                </a:lnTo>
                <a:lnTo>
                  <a:pt x="89916" y="191897"/>
                </a:lnTo>
                <a:lnTo>
                  <a:pt x="197104" y="265557"/>
                </a:lnTo>
                <a:lnTo>
                  <a:pt x="976376" y="265557"/>
                </a:lnTo>
                <a:lnTo>
                  <a:pt x="1068959" y="329565"/>
                </a:lnTo>
                <a:lnTo>
                  <a:pt x="766445" y="329565"/>
                </a:lnTo>
                <a:lnTo>
                  <a:pt x="761606" y="325310"/>
                </a:lnTo>
                <a:lnTo>
                  <a:pt x="755611" y="322110"/>
                </a:lnTo>
                <a:lnTo>
                  <a:pt x="748614" y="320103"/>
                </a:lnTo>
                <a:lnTo>
                  <a:pt x="740791" y="319405"/>
                </a:lnTo>
                <a:lnTo>
                  <a:pt x="729234" y="320979"/>
                </a:lnTo>
                <a:lnTo>
                  <a:pt x="719924" y="325285"/>
                </a:lnTo>
                <a:lnTo>
                  <a:pt x="713714" y="331736"/>
                </a:lnTo>
                <a:lnTo>
                  <a:pt x="711454" y="339725"/>
                </a:lnTo>
                <a:lnTo>
                  <a:pt x="713714" y="347726"/>
                </a:lnTo>
                <a:lnTo>
                  <a:pt x="719924" y="354177"/>
                </a:lnTo>
                <a:lnTo>
                  <a:pt x="729234" y="358482"/>
                </a:lnTo>
                <a:lnTo>
                  <a:pt x="740791" y="360045"/>
                </a:lnTo>
                <a:lnTo>
                  <a:pt x="748614" y="359359"/>
                </a:lnTo>
                <a:lnTo>
                  <a:pt x="755611" y="357352"/>
                </a:lnTo>
                <a:lnTo>
                  <a:pt x="761606" y="354152"/>
                </a:lnTo>
                <a:lnTo>
                  <a:pt x="766445" y="349885"/>
                </a:lnTo>
                <a:lnTo>
                  <a:pt x="1233932" y="349885"/>
                </a:lnTo>
                <a:lnTo>
                  <a:pt x="1569466" y="117475"/>
                </a:lnTo>
                <a:lnTo>
                  <a:pt x="2091182" y="117475"/>
                </a:lnTo>
                <a:lnTo>
                  <a:pt x="2163572" y="167779"/>
                </a:lnTo>
                <a:lnTo>
                  <a:pt x="1689608" y="167779"/>
                </a:lnTo>
                <a:lnTo>
                  <a:pt x="1338453" y="410845"/>
                </a:lnTo>
                <a:lnTo>
                  <a:pt x="54991" y="410845"/>
                </a:lnTo>
                <a:lnTo>
                  <a:pt x="50228" y="406590"/>
                </a:lnTo>
                <a:lnTo>
                  <a:pt x="44259" y="403390"/>
                </a:lnTo>
                <a:lnTo>
                  <a:pt x="37236" y="401383"/>
                </a:lnTo>
                <a:lnTo>
                  <a:pt x="29337" y="400685"/>
                </a:lnTo>
                <a:lnTo>
                  <a:pt x="17780" y="402259"/>
                </a:lnTo>
                <a:lnTo>
                  <a:pt x="8470" y="406565"/>
                </a:lnTo>
                <a:lnTo>
                  <a:pt x="2260" y="413016"/>
                </a:lnTo>
                <a:lnTo>
                  <a:pt x="0" y="421005"/>
                </a:lnTo>
                <a:lnTo>
                  <a:pt x="2260" y="429006"/>
                </a:lnTo>
                <a:lnTo>
                  <a:pt x="8470" y="435457"/>
                </a:lnTo>
                <a:lnTo>
                  <a:pt x="17780" y="439762"/>
                </a:lnTo>
                <a:lnTo>
                  <a:pt x="29337" y="441325"/>
                </a:lnTo>
                <a:lnTo>
                  <a:pt x="37236" y="440639"/>
                </a:lnTo>
                <a:lnTo>
                  <a:pt x="44259" y="438632"/>
                </a:lnTo>
                <a:lnTo>
                  <a:pt x="50228" y="435432"/>
                </a:lnTo>
                <a:lnTo>
                  <a:pt x="54991" y="431165"/>
                </a:lnTo>
                <a:lnTo>
                  <a:pt x="849884" y="431165"/>
                </a:lnTo>
                <a:lnTo>
                  <a:pt x="780161" y="480187"/>
                </a:lnTo>
                <a:lnTo>
                  <a:pt x="280543" y="480187"/>
                </a:lnTo>
                <a:lnTo>
                  <a:pt x="275780" y="475907"/>
                </a:lnTo>
                <a:lnTo>
                  <a:pt x="269811" y="472668"/>
                </a:lnTo>
                <a:lnTo>
                  <a:pt x="262788" y="470623"/>
                </a:lnTo>
                <a:lnTo>
                  <a:pt x="254889" y="469900"/>
                </a:lnTo>
                <a:lnTo>
                  <a:pt x="243332" y="471487"/>
                </a:lnTo>
                <a:lnTo>
                  <a:pt x="234022" y="475843"/>
                </a:lnTo>
                <a:lnTo>
                  <a:pt x="227812" y="482333"/>
                </a:lnTo>
                <a:lnTo>
                  <a:pt x="225552" y="490347"/>
                </a:lnTo>
                <a:lnTo>
                  <a:pt x="227812" y="498297"/>
                </a:lnTo>
                <a:lnTo>
                  <a:pt x="234022" y="504748"/>
                </a:lnTo>
                <a:lnTo>
                  <a:pt x="243332" y="509092"/>
                </a:lnTo>
                <a:lnTo>
                  <a:pt x="254889" y="510667"/>
                </a:lnTo>
                <a:lnTo>
                  <a:pt x="262788" y="509981"/>
                </a:lnTo>
                <a:lnTo>
                  <a:pt x="269811" y="507974"/>
                </a:lnTo>
                <a:lnTo>
                  <a:pt x="275780" y="504774"/>
                </a:lnTo>
                <a:lnTo>
                  <a:pt x="280543" y="500507"/>
                </a:lnTo>
                <a:lnTo>
                  <a:pt x="792099" y="500507"/>
                </a:lnTo>
                <a:lnTo>
                  <a:pt x="891159" y="431800"/>
                </a:lnTo>
                <a:lnTo>
                  <a:pt x="1350391" y="431800"/>
                </a:lnTo>
                <a:lnTo>
                  <a:pt x="1539240" y="302387"/>
                </a:lnTo>
                <a:lnTo>
                  <a:pt x="1783080" y="302387"/>
                </a:lnTo>
                <a:lnTo>
                  <a:pt x="1867408" y="360807"/>
                </a:lnTo>
                <a:lnTo>
                  <a:pt x="1864741" y="367665"/>
                </a:lnTo>
                <a:lnTo>
                  <a:pt x="1867408" y="375285"/>
                </a:lnTo>
                <a:lnTo>
                  <a:pt x="1880235" y="384175"/>
                </a:lnTo>
                <a:lnTo>
                  <a:pt x="1887601" y="386207"/>
                </a:lnTo>
                <a:lnTo>
                  <a:pt x="1904111" y="386207"/>
                </a:lnTo>
                <a:lnTo>
                  <a:pt x="1911477" y="384175"/>
                </a:lnTo>
                <a:lnTo>
                  <a:pt x="1922399" y="376555"/>
                </a:lnTo>
                <a:lnTo>
                  <a:pt x="1925193" y="371475"/>
                </a:lnTo>
                <a:lnTo>
                  <a:pt x="1925193" y="360045"/>
                </a:lnTo>
                <a:lnTo>
                  <a:pt x="1922399" y="354965"/>
                </a:lnTo>
                <a:lnTo>
                  <a:pt x="1911477" y="347345"/>
                </a:lnTo>
                <a:lnTo>
                  <a:pt x="1904111" y="345567"/>
                </a:lnTo>
                <a:lnTo>
                  <a:pt x="1890395" y="345567"/>
                </a:lnTo>
                <a:lnTo>
                  <a:pt x="1887601" y="346075"/>
                </a:lnTo>
                <a:lnTo>
                  <a:pt x="1794129" y="281305"/>
                </a:lnTo>
                <a:lnTo>
                  <a:pt x="1567688" y="281305"/>
                </a:lnTo>
                <a:lnTo>
                  <a:pt x="1701546" y="188595"/>
                </a:lnTo>
                <a:lnTo>
                  <a:pt x="2623693" y="188595"/>
                </a:lnTo>
                <a:lnTo>
                  <a:pt x="2866644" y="20447"/>
                </a:lnTo>
                <a:lnTo>
                  <a:pt x="3408553" y="20447"/>
                </a:lnTo>
                <a:lnTo>
                  <a:pt x="3408553" y="0"/>
                </a:lnTo>
                <a:close/>
              </a:path>
              <a:path w="4366895" h="1149350">
                <a:moveTo>
                  <a:pt x="3652139" y="277876"/>
                </a:moveTo>
                <a:lnTo>
                  <a:pt x="3649865" y="269786"/>
                </a:lnTo>
                <a:lnTo>
                  <a:pt x="3643655" y="263258"/>
                </a:lnTo>
                <a:lnTo>
                  <a:pt x="3634346" y="258902"/>
                </a:lnTo>
                <a:lnTo>
                  <a:pt x="3622802" y="257302"/>
                </a:lnTo>
                <a:lnTo>
                  <a:pt x="3614966" y="258000"/>
                </a:lnTo>
                <a:lnTo>
                  <a:pt x="3607981" y="260019"/>
                </a:lnTo>
                <a:lnTo>
                  <a:pt x="3602024" y="263258"/>
                </a:lnTo>
                <a:lnTo>
                  <a:pt x="3597275" y="267589"/>
                </a:lnTo>
                <a:lnTo>
                  <a:pt x="3114421" y="267589"/>
                </a:lnTo>
                <a:lnTo>
                  <a:pt x="3055874" y="308737"/>
                </a:lnTo>
                <a:lnTo>
                  <a:pt x="2875661" y="308737"/>
                </a:lnTo>
                <a:lnTo>
                  <a:pt x="2683637" y="443738"/>
                </a:lnTo>
                <a:lnTo>
                  <a:pt x="2414778" y="443738"/>
                </a:lnTo>
                <a:lnTo>
                  <a:pt x="2410206" y="441198"/>
                </a:lnTo>
                <a:lnTo>
                  <a:pt x="2406523" y="443738"/>
                </a:lnTo>
                <a:lnTo>
                  <a:pt x="1759077" y="443738"/>
                </a:lnTo>
                <a:lnTo>
                  <a:pt x="1623695" y="538861"/>
                </a:lnTo>
                <a:lnTo>
                  <a:pt x="1208532" y="538861"/>
                </a:lnTo>
                <a:lnTo>
                  <a:pt x="1181100" y="519557"/>
                </a:lnTo>
                <a:lnTo>
                  <a:pt x="1183894" y="512572"/>
                </a:lnTo>
                <a:lnTo>
                  <a:pt x="1181100" y="504825"/>
                </a:lnTo>
                <a:lnTo>
                  <a:pt x="1168273" y="495808"/>
                </a:lnTo>
                <a:lnTo>
                  <a:pt x="1161034" y="493903"/>
                </a:lnTo>
                <a:lnTo>
                  <a:pt x="1144524" y="493903"/>
                </a:lnTo>
                <a:lnTo>
                  <a:pt x="1137285" y="495808"/>
                </a:lnTo>
                <a:lnTo>
                  <a:pt x="1126236" y="503555"/>
                </a:lnTo>
                <a:lnTo>
                  <a:pt x="1123569" y="508635"/>
                </a:lnTo>
                <a:lnTo>
                  <a:pt x="1123569" y="520319"/>
                </a:lnTo>
                <a:lnTo>
                  <a:pt x="1126236" y="525399"/>
                </a:lnTo>
                <a:lnTo>
                  <a:pt x="1137285" y="533146"/>
                </a:lnTo>
                <a:lnTo>
                  <a:pt x="1144524" y="535051"/>
                </a:lnTo>
                <a:lnTo>
                  <a:pt x="1158240" y="535051"/>
                </a:lnTo>
                <a:lnTo>
                  <a:pt x="1161034" y="534416"/>
                </a:lnTo>
                <a:lnTo>
                  <a:pt x="1196721" y="559435"/>
                </a:lnTo>
                <a:lnTo>
                  <a:pt x="1594485" y="559435"/>
                </a:lnTo>
                <a:lnTo>
                  <a:pt x="1536827" y="599948"/>
                </a:lnTo>
                <a:lnTo>
                  <a:pt x="1534160" y="599313"/>
                </a:lnTo>
                <a:lnTo>
                  <a:pt x="1520444" y="599313"/>
                </a:lnTo>
                <a:lnTo>
                  <a:pt x="1513078" y="601218"/>
                </a:lnTo>
                <a:lnTo>
                  <a:pt x="1502156" y="608965"/>
                </a:lnTo>
                <a:lnTo>
                  <a:pt x="1499362" y="614172"/>
                </a:lnTo>
                <a:lnTo>
                  <a:pt x="1499362" y="625729"/>
                </a:lnTo>
                <a:lnTo>
                  <a:pt x="1502156" y="630809"/>
                </a:lnTo>
                <a:lnTo>
                  <a:pt x="1513078" y="638556"/>
                </a:lnTo>
                <a:lnTo>
                  <a:pt x="1520444" y="640461"/>
                </a:lnTo>
                <a:lnTo>
                  <a:pt x="1536827" y="640461"/>
                </a:lnTo>
                <a:lnTo>
                  <a:pt x="1544193" y="638556"/>
                </a:lnTo>
                <a:lnTo>
                  <a:pt x="1557020" y="629539"/>
                </a:lnTo>
                <a:lnTo>
                  <a:pt x="1559687" y="621792"/>
                </a:lnTo>
                <a:lnTo>
                  <a:pt x="1557020" y="614807"/>
                </a:lnTo>
                <a:lnTo>
                  <a:pt x="1771015" y="464312"/>
                </a:lnTo>
                <a:lnTo>
                  <a:pt x="2103882" y="464312"/>
                </a:lnTo>
                <a:lnTo>
                  <a:pt x="2025269" y="519557"/>
                </a:lnTo>
                <a:lnTo>
                  <a:pt x="1885315" y="519557"/>
                </a:lnTo>
                <a:lnTo>
                  <a:pt x="1880552" y="515277"/>
                </a:lnTo>
                <a:lnTo>
                  <a:pt x="1874583" y="512038"/>
                </a:lnTo>
                <a:lnTo>
                  <a:pt x="1867560" y="509993"/>
                </a:lnTo>
                <a:lnTo>
                  <a:pt x="1859661" y="509270"/>
                </a:lnTo>
                <a:lnTo>
                  <a:pt x="1848180" y="510870"/>
                </a:lnTo>
                <a:lnTo>
                  <a:pt x="1838909" y="515226"/>
                </a:lnTo>
                <a:lnTo>
                  <a:pt x="1832698" y="521754"/>
                </a:lnTo>
                <a:lnTo>
                  <a:pt x="1830451" y="529844"/>
                </a:lnTo>
                <a:lnTo>
                  <a:pt x="1832698" y="537997"/>
                </a:lnTo>
                <a:lnTo>
                  <a:pt x="1838909" y="544512"/>
                </a:lnTo>
                <a:lnTo>
                  <a:pt x="1848180" y="548855"/>
                </a:lnTo>
                <a:lnTo>
                  <a:pt x="1859661" y="550418"/>
                </a:lnTo>
                <a:lnTo>
                  <a:pt x="1867560" y="549732"/>
                </a:lnTo>
                <a:lnTo>
                  <a:pt x="1874583" y="547712"/>
                </a:lnTo>
                <a:lnTo>
                  <a:pt x="1880552" y="544474"/>
                </a:lnTo>
                <a:lnTo>
                  <a:pt x="1885315" y="540131"/>
                </a:lnTo>
                <a:lnTo>
                  <a:pt x="2037080" y="540131"/>
                </a:lnTo>
                <a:lnTo>
                  <a:pt x="2144141" y="463042"/>
                </a:lnTo>
                <a:lnTo>
                  <a:pt x="2375408" y="463042"/>
                </a:lnTo>
                <a:lnTo>
                  <a:pt x="2146808" y="623824"/>
                </a:lnTo>
                <a:lnTo>
                  <a:pt x="1691386" y="623824"/>
                </a:lnTo>
                <a:lnTo>
                  <a:pt x="1534160" y="734314"/>
                </a:lnTo>
                <a:lnTo>
                  <a:pt x="1383284" y="734314"/>
                </a:lnTo>
                <a:lnTo>
                  <a:pt x="1241425" y="634746"/>
                </a:lnTo>
                <a:lnTo>
                  <a:pt x="1024763" y="634746"/>
                </a:lnTo>
                <a:lnTo>
                  <a:pt x="949706" y="582041"/>
                </a:lnTo>
                <a:lnTo>
                  <a:pt x="662559" y="582041"/>
                </a:lnTo>
                <a:lnTo>
                  <a:pt x="657796" y="577710"/>
                </a:lnTo>
                <a:lnTo>
                  <a:pt x="651840" y="574471"/>
                </a:lnTo>
                <a:lnTo>
                  <a:pt x="644855" y="572452"/>
                </a:lnTo>
                <a:lnTo>
                  <a:pt x="637032" y="571754"/>
                </a:lnTo>
                <a:lnTo>
                  <a:pt x="625475" y="573328"/>
                </a:lnTo>
                <a:lnTo>
                  <a:pt x="616165" y="577659"/>
                </a:lnTo>
                <a:lnTo>
                  <a:pt x="609955" y="584187"/>
                </a:lnTo>
                <a:lnTo>
                  <a:pt x="607695" y="592328"/>
                </a:lnTo>
                <a:lnTo>
                  <a:pt x="609955" y="600430"/>
                </a:lnTo>
                <a:lnTo>
                  <a:pt x="616165" y="606958"/>
                </a:lnTo>
                <a:lnTo>
                  <a:pt x="625475" y="611314"/>
                </a:lnTo>
                <a:lnTo>
                  <a:pt x="637032" y="612902"/>
                </a:lnTo>
                <a:lnTo>
                  <a:pt x="644855" y="612190"/>
                </a:lnTo>
                <a:lnTo>
                  <a:pt x="651840" y="610146"/>
                </a:lnTo>
                <a:lnTo>
                  <a:pt x="657796" y="606907"/>
                </a:lnTo>
                <a:lnTo>
                  <a:pt x="662559" y="602615"/>
                </a:lnTo>
                <a:lnTo>
                  <a:pt x="937895" y="602615"/>
                </a:lnTo>
                <a:lnTo>
                  <a:pt x="984504" y="635381"/>
                </a:lnTo>
                <a:lnTo>
                  <a:pt x="573913" y="635381"/>
                </a:lnTo>
                <a:lnTo>
                  <a:pt x="569150" y="631050"/>
                </a:lnTo>
                <a:lnTo>
                  <a:pt x="563181" y="627811"/>
                </a:lnTo>
                <a:lnTo>
                  <a:pt x="556158" y="625792"/>
                </a:lnTo>
                <a:lnTo>
                  <a:pt x="548259" y="625094"/>
                </a:lnTo>
                <a:lnTo>
                  <a:pt x="536778" y="626694"/>
                </a:lnTo>
                <a:lnTo>
                  <a:pt x="527507" y="631050"/>
                </a:lnTo>
                <a:lnTo>
                  <a:pt x="521296" y="637578"/>
                </a:lnTo>
                <a:lnTo>
                  <a:pt x="519049" y="645668"/>
                </a:lnTo>
                <a:lnTo>
                  <a:pt x="521296" y="653770"/>
                </a:lnTo>
                <a:lnTo>
                  <a:pt x="527507" y="660298"/>
                </a:lnTo>
                <a:lnTo>
                  <a:pt x="536778" y="664654"/>
                </a:lnTo>
                <a:lnTo>
                  <a:pt x="548259" y="666242"/>
                </a:lnTo>
                <a:lnTo>
                  <a:pt x="556158" y="665530"/>
                </a:lnTo>
                <a:lnTo>
                  <a:pt x="563181" y="663486"/>
                </a:lnTo>
                <a:lnTo>
                  <a:pt x="569150" y="660247"/>
                </a:lnTo>
                <a:lnTo>
                  <a:pt x="573913" y="655955"/>
                </a:lnTo>
                <a:lnTo>
                  <a:pt x="1230503" y="655955"/>
                </a:lnTo>
                <a:lnTo>
                  <a:pt x="1343025" y="735584"/>
                </a:lnTo>
                <a:lnTo>
                  <a:pt x="273939" y="735584"/>
                </a:lnTo>
                <a:lnTo>
                  <a:pt x="269176" y="731304"/>
                </a:lnTo>
                <a:lnTo>
                  <a:pt x="263207" y="728065"/>
                </a:lnTo>
                <a:lnTo>
                  <a:pt x="256184" y="726020"/>
                </a:lnTo>
                <a:lnTo>
                  <a:pt x="248285" y="725297"/>
                </a:lnTo>
                <a:lnTo>
                  <a:pt x="236804" y="726897"/>
                </a:lnTo>
                <a:lnTo>
                  <a:pt x="227533" y="731253"/>
                </a:lnTo>
                <a:lnTo>
                  <a:pt x="221322" y="737781"/>
                </a:lnTo>
                <a:lnTo>
                  <a:pt x="219075" y="745871"/>
                </a:lnTo>
                <a:lnTo>
                  <a:pt x="221322" y="754024"/>
                </a:lnTo>
                <a:lnTo>
                  <a:pt x="227533" y="760539"/>
                </a:lnTo>
                <a:lnTo>
                  <a:pt x="236804" y="764882"/>
                </a:lnTo>
                <a:lnTo>
                  <a:pt x="248285" y="766445"/>
                </a:lnTo>
                <a:lnTo>
                  <a:pt x="256311" y="765670"/>
                </a:lnTo>
                <a:lnTo>
                  <a:pt x="263537" y="763498"/>
                </a:lnTo>
                <a:lnTo>
                  <a:pt x="269544" y="760234"/>
                </a:lnTo>
                <a:lnTo>
                  <a:pt x="273939" y="756158"/>
                </a:lnTo>
                <a:lnTo>
                  <a:pt x="1550543" y="756158"/>
                </a:lnTo>
                <a:lnTo>
                  <a:pt x="1707896" y="645668"/>
                </a:lnTo>
                <a:lnTo>
                  <a:pt x="2163318" y="645668"/>
                </a:lnTo>
                <a:lnTo>
                  <a:pt x="2302256" y="547878"/>
                </a:lnTo>
                <a:lnTo>
                  <a:pt x="2437638" y="547878"/>
                </a:lnTo>
                <a:lnTo>
                  <a:pt x="2484247" y="580644"/>
                </a:lnTo>
                <a:lnTo>
                  <a:pt x="2481580" y="587756"/>
                </a:lnTo>
                <a:lnTo>
                  <a:pt x="2484247" y="595503"/>
                </a:lnTo>
                <a:lnTo>
                  <a:pt x="2497074" y="604520"/>
                </a:lnTo>
                <a:lnTo>
                  <a:pt x="2504440" y="606425"/>
                </a:lnTo>
                <a:lnTo>
                  <a:pt x="2520823" y="606425"/>
                </a:lnTo>
                <a:lnTo>
                  <a:pt x="2528189" y="604520"/>
                </a:lnTo>
                <a:lnTo>
                  <a:pt x="2539111" y="596773"/>
                </a:lnTo>
                <a:lnTo>
                  <a:pt x="2541905" y="591566"/>
                </a:lnTo>
                <a:lnTo>
                  <a:pt x="2541905" y="580009"/>
                </a:lnTo>
                <a:lnTo>
                  <a:pt x="2539111" y="574929"/>
                </a:lnTo>
                <a:lnTo>
                  <a:pt x="2528189" y="567182"/>
                </a:lnTo>
                <a:lnTo>
                  <a:pt x="2520823" y="565277"/>
                </a:lnTo>
                <a:lnTo>
                  <a:pt x="2507107" y="565277"/>
                </a:lnTo>
                <a:lnTo>
                  <a:pt x="2504440" y="565912"/>
                </a:lnTo>
                <a:lnTo>
                  <a:pt x="2448687" y="526669"/>
                </a:lnTo>
                <a:lnTo>
                  <a:pt x="2330704" y="526669"/>
                </a:lnTo>
                <a:lnTo>
                  <a:pt x="2420239" y="463677"/>
                </a:lnTo>
                <a:lnTo>
                  <a:pt x="2697353" y="463677"/>
                </a:lnTo>
                <a:lnTo>
                  <a:pt x="2888488" y="329311"/>
                </a:lnTo>
                <a:lnTo>
                  <a:pt x="3068701" y="329311"/>
                </a:lnTo>
                <a:lnTo>
                  <a:pt x="3127248" y="288163"/>
                </a:lnTo>
                <a:lnTo>
                  <a:pt x="3597275" y="288163"/>
                </a:lnTo>
                <a:lnTo>
                  <a:pt x="3602024" y="292506"/>
                </a:lnTo>
                <a:lnTo>
                  <a:pt x="3607981" y="295744"/>
                </a:lnTo>
                <a:lnTo>
                  <a:pt x="3614966" y="297764"/>
                </a:lnTo>
                <a:lnTo>
                  <a:pt x="3622802" y="298450"/>
                </a:lnTo>
                <a:lnTo>
                  <a:pt x="3634346" y="296862"/>
                </a:lnTo>
                <a:lnTo>
                  <a:pt x="3643655" y="292506"/>
                </a:lnTo>
                <a:lnTo>
                  <a:pt x="3649865" y="285978"/>
                </a:lnTo>
                <a:lnTo>
                  <a:pt x="3652139" y="277876"/>
                </a:lnTo>
                <a:close/>
              </a:path>
              <a:path w="4366895" h="1149350">
                <a:moveTo>
                  <a:pt x="4366514" y="462026"/>
                </a:moveTo>
                <a:lnTo>
                  <a:pt x="4363720" y="456946"/>
                </a:lnTo>
                <a:lnTo>
                  <a:pt x="4352798" y="449326"/>
                </a:lnTo>
                <a:lnTo>
                  <a:pt x="4345432" y="447421"/>
                </a:lnTo>
                <a:lnTo>
                  <a:pt x="4331716" y="447421"/>
                </a:lnTo>
                <a:lnTo>
                  <a:pt x="4328922" y="448056"/>
                </a:lnTo>
                <a:lnTo>
                  <a:pt x="4232783" y="381127"/>
                </a:lnTo>
                <a:lnTo>
                  <a:pt x="4011168" y="381127"/>
                </a:lnTo>
                <a:lnTo>
                  <a:pt x="3901186" y="457581"/>
                </a:lnTo>
                <a:lnTo>
                  <a:pt x="3696081" y="457581"/>
                </a:lnTo>
                <a:lnTo>
                  <a:pt x="3512947" y="585089"/>
                </a:lnTo>
                <a:lnTo>
                  <a:pt x="3365500" y="585089"/>
                </a:lnTo>
                <a:lnTo>
                  <a:pt x="3360661" y="580834"/>
                </a:lnTo>
                <a:lnTo>
                  <a:pt x="3354667" y="577634"/>
                </a:lnTo>
                <a:lnTo>
                  <a:pt x="3347669" y="575627"/>
                </a:lnTo>
                <a:lnTo>
                  <a:pt x="3339846" y="574929"/>
                </a:lnTo>
                <a:lnTo>
                  <a:pt x="3328289" y="576503"/>
                </a:lnTo>
                <a:lnTo>
                  <a:pt x="3318980" y="580821"/>
                </a:lnTo>
                <a:lnTo>
                  <a:pt x="3312769" y="587311"/>
                </a:lnTo>
                <a:lnTo>
                  <a:pt x="3310509" y="595376"/>
                </a:lnTo>
                <a:lnTo>
                  <a:pt x="3312769" y="603377"/>
                </a:lnTo>
                <a:lnTo>
                  <a:pt x="3318980" y="609828"/>
                </a:lnTo>
                <a:lnTo>
                  <a:pt x="3328289" y="614133"/>
                </a:lnTo>
                <a:lnTo>
                  <a:pt x="3339846" y="615696"/>
                </a:lnTo>
                <a:lnTo>
                  <a:pt x="3347669" y="615010"/>
                </a:lnTo>
                <a:lnTo>
                  <a:pt x="3354667" y="613003"/>
                </a:lnTo>
                <a:lnTo>
                  <a:pt x="3360661" y="609803"/>
                </a:lnTo>
                <a:lnTo>
                  <a:pt x="3365500" y="605536"/>
                </a:lnTo>
                <a:lnTo>
                  <a:pt x="3525774" y="605536"/>
                </a:lnTo>
                <a:lnTo>
                  <a:pt x="3708908" y="478028"/>
                </a:lnTo>
                <a:lnTo>
                  <a:pt x="3872865" y="478028"/>
                </a:lnTo>
                <a:lnTo>
                  <a:pt x="3595370" y="671195"/>
                </a:lnTo>
                <a:lnTo>
                  <a:pt x="3291205" y="671195"/>
                </a:lnTo>
                <a:lnTo>
                  <a:pt x="3163062" y="760476"/>
                </a:lnTo>
                <a:lnTo>
                  <a:pt x="2702306" y="760476"/>
                </a:lnTo>
                <a:lnTo>
                  <a:pt x="2606167" y="827405"/>
                </a:lnTo>
                <a:lnTo>
                  <a:pt x="2343404" y="827405"/>
                </a:lnTo>
                <a:lnTo>
                  <a:pt x="2311273" y="849757"/>
                </a:lnTo>
                <a:lnTo>
                  <a:pt x="2308479" y="849122"/>
                </a:lnTo>
                <a:lnTo>
                  <a:pt x="2294763" y="849122"/>
                </a:lnTo>
                <a:lnTo>
                  <a:pt x="2287524" y="851027"/>
                </a:lnTo>
                <a:lnTo>
                  <a:pt x="2276475" y="858647"/>
                </a:lnTo>
                <a:lnTo>
                  <a:pt x="2273681" y="863727"/>
                </a:lnTo>
                <a:lnTo>
                  <a:pt x="2273681" y="875284"/>
                </a:lnTo>
                <a:lnTo>
                  <a:pt x="2276475" y="880364"/>
                </a:lnTo>
                <a:lnTo>
                  <a:pt x="2287524" y="887984"/>
                </a:lnTo>
                <a:lnTo>
                  <a:pt x="2294763" y="889889"/>
                </a:lnTo>
                <a:lnTo>
                  <a:pt x="2311273" y="889889"/>
                </a:lnTo>
                <a:lnTo>
                  <a:pt x="2318639" y="887984"/>
                </a:lnTo>
                <a:lnTo>
                  <a:pt x="2331466" y="879094"/>
                </a:lnTo>
                <a:lnTo>
                  <a:pt x="2334133" y="871474"/>
                </a:lnTo>
                <a:lnTo>
                  <a:pt x="2331466" y="864362"/>
                </a:lnTo>
                <a:lnTo>
                  <a:pt x="2354326" y="848487"/>
                </a:lnTo>
                <a:lnTo>
                  <a:pt x="2468880" y="848487"/>
                </a:lnTo>
                <a:lnTo>
                  <a:pt x="2300351" y="965835"/>
                </a:lnTo>
                <a:lnTo>
                  <a:pt x="2174875" y="965835"/>
                </a:lnTo>
                <a:lnTo>
                  <a:pt x="2060321" y="886079"/>
                </a:lnTo>
                <a:lnTo>
                  <a:pt x="1835023" y="886079"/>
                </a:lnTo>
                <a:lnTo>
                  <a:pt x="1830260" y="881824"/>
                </a:lnTo>
                <a:lnTo>
                  <a:pt x="1824291" y="878624"/>
                </a:lnTo>
                <a:lnTo>
                  <a:pt x="1817268" y="876617"/>
                </a:lnTo>
                <a:lnTo>
                  <a:pt x="1809369" y="875919"/>
                </a:lnTo>
                <a:lnTo>
                  <a:pt x="1797812" y="877493"/>
                </a:lnTo>
                <a:lnTo>
                  <a:pt x="1788502" y="881799"/>
                </a:lnTo>
                <a:lnTo>
                  <a:pt x="1782292" y="888250"/>
                </a:lnTo>
                <a:lnTo>
                  <a:pt x="1780032" y="896239"/>
                </a:lnTo>
                <a:lnTo>
                  <a:pt x="1782292" y="904316"/>
                </a:lnTo>
                <a:lnTo>
                  <a:pt x="1788502" y="910805"/>
                </a:lnTo>
                <a:lnTo>
                  <a:pt x="1797812" y="915123"/>
                </a:lnTo>
                <a:lnTo>
                  <a:pt x="1809369" y="916686"/>
                </a:lnTo>
                <a:lnTo>
                  <a:pt x="1817268" y="916000"/>
                </a:lnTo>
                <a:lnTo>
                  <a:pt x="1824291" y="913993"/>
                </a:lnTo>
                <a:lnTo>
                  <a:pt x="1830260" y="910793"/>
                </a:lnTo>
                <a:lnTo>
                  <a:pt x="1835023" y="906526"/>
                </a:lnTo>
                <a:lnTo>
                  <a:pt x="2048383" y="906526"/>
                </a:lnTo>
                <a:lnTo>
                  <a:pt x="2134489" y="966470"/>
                </a:lnTo>
                <a:lnTo>
                  <a:pt x="1803908" y="966470"/>
                </a:lnTo>
                <a:lnTo>
                  <a:pt x="1685798" y="884174"/>
                </a:lnTo>
                <a:lnTo>
                  <a:pt x="833120" y="884174"/>
                </a:lnTo>
                <a:lnTo>
                  <a:pt x="775335" y="844042"/>
                </a:lnTo>
                <a:lnTo>
                  <a:pt x="778129" y="836930"/>
                </a:lnTo>
                <a:lnTo>
                  <a:pt x="775335" y="829310"/>
                </a:lnTo>
                <a:lnTo>
                  <a:pt x="762508" y="820420"/>
                </a:lnTo>
                <a:lnTo>
                  <a:pt x="755269" y="818515"/>
                </a:lnTo>
                <a:lnTo>
                  <a:pt x="738759" y="818515"/>
                </a:lnTo>
                <a:lnTo>
                  <a:pt x="731393" y="820420"/>
                </a:lnTo>
                <a:lnTo>
                  <a:pt x="720471" y="828040"/>
                </a:lnTo>
                <a:lnTo>
                  <a:pt x="717677" y="833120"/>
                </a:lnTo>
                <a:lnTo>
                  <a:pt x="717677" y="844677"/>
                </a:lnTo>
                <a:lnTo>
                  <a:pt x="720471" y="849757"/>
                </a:lnTo>
                <a:lnTo>
                  <a:pt x="731393" y="857377"/>
                </a:lnTo>
                <a:lnTo>
                  <a:pt x="738759" y="859282"/>
                </a:lnTo>
                <a:lnTo>
                  <a:pt x="752475" y="859282"/>
                </a:lnTo>
                <a:lnTo>
                  <a:pt x="755269" y="858647"/>
                </a:lnTo>
                <a:lnTo>
                  <a:pt x="821182" y="904621"/>
                </a:lnTo>
                <a:lnTo>
                  <a:pt x="1454023" y="904621"/>
                </a:lnTo>
                <a:lnTo>
                  <a:pt x="1293749" y="1016127"/>
                </a:lnTo>
                <a:lnTo>
                  <a:pt x="495173" y="1016127"/>
                </a:lnTo>
                <a:lnTo>
                  <a:pt x="362331" y="1108583"/>
                </a:lnTo>
                <a:lnTo>
                  <a:pt x="359537" y="1107948"/>
                </a:lnTo>
                <a:lnTo>
                  <a:pt x="345821" y="1107948"/>
                </a:lnTo>
                <a:lnTo>
                  <a:pt x="338455" y="1109853"/>
                </a:lnTo>
                <a:lnTo>
                  <a:pt x="332994" y="1113663"/>
                </a:lnTo>
                <a:lnTo>
                  <a:pt x="326644" y="1117600"/>
                </a:lnTo>
                <a:lnTo>
                  <a:pt x="323850" y="1122680"/>
                </a:lnTo>
                <a:lnTo>
                  <a:pt x="323850" y="1134110"/>
                </a:lnTo>
                <a:lnTo>
                  <a:pt x="326644" y="1139190"/>
                </a:lnTo>
                <a:lnTo>
                  <a:pt x="337566" y="1146810"/>
                </a:lnTo>
                <a:lnTo>
                  <a:pt x="344932" y="1148842"/>
                </a:lnTo>
                <a:lnTo>
                  <a:pt x="353187" y="1148842"/>
                </a:lnTo>
                <a:lnTo>
                  <a:pt x="360553" y="1148842"/>
                </a:lnTo>
                <a:lnTo>
                  <a:pt x="367792" y="1146175"/>
                </a:lnTo>
                <a:lnTo>
                  <a:pt x="374269" y="1142365"/>
                </a:lnTo>
                <a:lnTo>
                  <a:pt x="381508" y="1137285"/>
                </a:lnTo>
                <a:lnTo>
                  <a:pt x="384302" y="1129665"/>
                </a:lnTo>
                <a:lnTo>
                  <a:pt x="381508" y="1122680"/>
                </a:lnTo>
                <a:lnTo>
                  <a:pt x="505206" y="1034669"/>
                </a:lnTo>
                <a:lnTo>
                  <a:pt x="1303782" y="1034669"/>
                </a:lnTo>
                <a:lnTo>
                  <a:pt x="1492504" y="903351"/>
                </a:lnTo>
                <a:lnTo>
                  <a:pt x="1672971" y="903351"/>
                </a:lnTo>
                <a:lnTo>
                  <a:pt x="1791081" y="985520"/>
                </a:lnTo>
                <a:lnTo>
                  <a:pt x="2312162" y="985520"/>
                </a:lnTo>
                <a:lnTo>
                  <a:pt x="2509139" y="848487"/>
                </a:lnTo>
                <a:lnTo>
                  <a:pt x="2617216" y="848487"/>
                </a:lnTo>
                <a:lnTo>
                  <a:pt x="2713355" y="781558"/>
                </a:lnTo>
                <a:lnTo>
                  <a:pt x="3132836" y="781558"/>
                </a:lnTo>
                <a:lnTo>
                  <a:pt x="2966085" y="897509"/>
                </a:lnTo>
                <a:lnTo>
                  <a:pt x="2570480" y="897509"/>
                </a:lnTo>
                <a:lnTo>
                  <a:pt x="2565717" y="893254"/>
                </a:lnTo>
                <a:lnTo>
                  <a:pt x="2559748" y="890054"/>
                </a:lnTo>
                <a:lnTo>
                  <a:pt x="2552725" y="888047"/>
                </a:lnTo>
                <a:lnTo>
                  <a:pt x="2544826" y="887349"/>
                </a:lnTo>
                <a:lnTo>
                  <a:pt x="2533269" y="888923"/>
                </a:lnTo>
                <a:lnTo>
                  <a:pt x="2523960" y="893241"/>
                </a:lnTo>
                <a:lnTo>
                  <a:pt x="2517749" y="899731"/>
                </a:lnTo>
                <a:lnTo>
                  <a:pt x="2515489" y="907796"/>
                </a:lnTo>
                <a:lnTo>
                  <a:pt x="2517749" y="915797"/>
                </a:lnTo>
                <a:lnTo>
                  <a:pt x="2523960" y="922248"/>
                </a:lnTo>
                <a:lnTo>
                  <a:pt x="2533269" y="926553"/>
                </a:lnTo>
                <a:lnTo>
                  <a:pt x="2544826" y="928116"/>
                </a:lnTo>
                <a:lnTo>
                  <a:pt x="2552725" y="927430"/>
                </a:lnTo>
                <a:lnTo>
                  <a:pt x="2559748" y="925423"/>
                </a:lnTo>
                <a:lnTo>
                  <a:pt x="2565717" y="922223"/>
                </a:lnTo>
                <a:lnTo>
                  <a:pt x="2570480" y="917956"/>
                </a:lnTo>
                <a:lnTo>
                  <a:pt x="2978023" y="917956"/>
                </a:lnTo>
                <a:lnTo>
                  <a:pt x="3302254" y="692277"/>
                </a:lnTo>
                <a:lnTo>
                  <a:pt x="3608197" y="692277"/>
                </a:lnTo>
                <a:lnTo>
                  <a:pt x="4024884" y="402082"/>
                </a:lnTo>
                <a:lnTo>
                  <a:pt x="4221734" y="402082"/>
                </a:lnTo>
                <a:lnTo>
                  <a:pt x="4308729" y="462661"/>
                </a:lnTo>
                <a:lnTo>
                  <a:pt x="4306062" y="469773"/>
                </a:lnTo>
                <a:lnTo>
                  <a:pt x="4308729" y="477393"/>
                </a:lnTo>
                <a:lnTo>
                  <a:pt x="4321556" y="486283"/>
                </a:lnTo>
                <a:lnTo>
                  <a:pt x="4328922" y="488188"/>
                </a:lnTo>
                <a:lnTo>
                  <a:pt x="4345432" y="488188"/>
                </a:lnTo>
                <a:lnTo>
                  <a:pt x="4352798" y="486283"/>
                </a:lnTo>
                <a:lnTo>
                  <a:pt x="4363720" y="478663"/>
                </a:lnTo>
                <a:lnTo>
                  <a:pt x="4366514" y="473583"/>
                </a:lnTo>
                <a:lnTo>
                  <a:pt x="4366514" y="462026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1781175" y="3257550"/>
            <a:ext cx="3095625" cy="2714625"/>
          </a:xfrm>
          <a:custGeom>
            <a:avLst/>
            <a:gdLst/>
            <a:ahLst/>
            <a:cxnLst/>
            <a:rect l="l" t="t" r="r" b="b"/>
            <a:pathLst>
              <a:path w="3095625" h="2714625">
                <a:moveTo>
                  <a:pt x="1547876" y="2714625"/>
                </a:moveTo>
                <a:lnTo>
                  <a:pt x="0" y="2035937"/>
                </a:lnTo>
                <a:lnTo>
                  <a:pt x="0" y="678688"/>
                </a:lnTo>
                <a:lnTo>
                  <a:pt x="1547876" y="0"/>
                </a:lnTo>
                <a:lnTo>
                  <a:pt x="3095625" y="678688"/>
                </a:lnTo>
                <a:lnTo>
                  <a:pt x="3095625" y="2035937"/>
                </a:lnTo>
                <a:lnTo>
                  <a:pt x="1547876" y="2714625"/>
                </a:lnTo>
                <a:close/>
              </a:path>
            </a:pathLst>
          </a:custGeom>
          <a:ln w="38100">
            <a:solidFill>
              <a:srgbClr val="EC7C3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" name="object 7" descr=""/>
          <p:cNvGrpSpPr/>
          <p:nvPr/>
        </p:nvGrpSpPr>
        <p:grpSpPr>
          <a:xfrm>
            <a:off x="6648450" y="3276600"/>
            <a:ext cx="3124200" cy="3067050"/>
            <a:chOff x="6648450" y="3276600"/>
            <a:chExt cx="3124200" cy="3067050"/>
          </a:xfrm>
        </p:grpSpPr>
        <p:sp>
          <p:nvSpPr>
            <p:cNvPr id="8" name="object 8" descr=""/>
            <p:cNvSpPr/>
            <p:nvPr/>
          </p:nvSpPr>
          <p:spPr>
            <a:xfrm>
              <a:off x="6667500" y="3295650"/>
              <a:ext cx="3086100" cy="2714625"/>
            </a:xfrm>
            <a:custGeom>
              <a:avLst/>
              <a:gdLst/>
              <a:ahLst/>
              <a:cxnLst/>
              <a:rect l="l" t="t" r="r" b="b"/>
              <a:pathLst>
                <a:path w="3086100" h="2714625">
                  <a:moveTo>
                    <a:pt x="1543050" y="2714625"/>
                  </a:moveTo>
                  <a:lnTo>
                    <a:pt x="0" y="2035937"/>
                  </a:lnTo>
                  <a:lnTo>
                    <a:pt x="0" y="678688"/>
                  </a:lnTo>
                  <a:lnTo>
                    <a:pt x="1543050" y="0"/>
                  </a:lnTo>
                  <a:lnTo>
                    <a:pt x="3086100" y="678688"/>
                  </a:lnTo>
                  <a:lnTo>
                    <a:pt x="3086100" y="2035937"/>
                  </a:lnTo>
                  <a:lnTo>
                    <a:pt x="1543050" y="2714625"/>
                  </a:lnTo>
                  <a:close/>
                </a:path>
              </a:pathLst>
            </a:custGeom>
            <a:ln w="38100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667500" y="5629275"/>
              <a:ext cx="3086100" cy="714375"/>
            </a:xfrm>
            <a:custGeom>
              <a:avLst/>
              <a:gdLst/>
              <a:ahLst/>
              <a:cxnLst/>
              <a:rect l="l" t="t" r="r" b="b"/>
              <a:pathLst>
                <a:path w="3086100" h="714375">
                  <a:moveTo>
                    <a:pt x="3086100" y="0"/>
                  </a:moveTo>
                  <a:lnTo>
                    <a:pt x="1543050" y="600392"/>
                  </a:lnTo>
                  <a:lnTo>
                    <a:pt x="0" y="0"/>
                  </a:lnTo>
                  <a:lnTo>
                    <a:pt x="0" y="113982"/>
                  </a:lnTo>
                  <a:lnTo>
                    <a:pt x="1543050" y="714375"/>
                  </a:lnTo>
                  <a:lnTo>
                    <a:pt x="3086100" y="113982"/>
                  </a:lnTo>
                  <a:lnTo>
                    <a:pt x="3086100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3262629" y="3737292"/>
            <a:ext cx="14160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EC7C30"/>
                </a:solidFill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098039" y="4207446"/>
            <a:ext cx="2620010" cy="85344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ctr" marL="12700" marR="5080" indent="-635">
              <a:lnSpc>
                <a:spcPct val="100800"/>
              </a:lnSpc>
              <a:spcBef>
                <a:spcPts val="85"/>
              </a:spcBef>
            </a:pPr>
            <a:r>
              <a:rPr dirty="0" sz="1800" spc="-20">
                <a:latin typeface="Calibri"/>
                <a:cs typeface="Calibri"/>
              </a:rPr>
              <a:t>Content-</a:t>
            </a:r>
            <a:r>
              <a:rPr dirty="0" sz="1800">
                <a:latin typeface="Calibri"/>
                <a:cs typeface="Calibri"/>
              </a:rPr>
              <a:t>based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filtering: </a:t>
            </a:r>
            <a:r>
              <a:rPr dirty="0" sz="1800" spc="-25">
                <a:latin typeface="Calibri"/>
                <a:cs typeface="Calibri"/>
              </a:rPr>
              <a:t>For </a:t>
            </a:r>
            <a:r>
              <a:rPr dirty="0" sz="1800" spc="-10">
                <a:latin typeface="Calibri"/>
                <a:cs typeface="Calibri"/>
              </a:rPr>
              <a:t>recommendations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based</a:t>
            </a:r>
            <a:r>
              <a:rPr dirty="0" sz="1800" spc="-25">
                <a:latin typeface="Calibri"/>
                <a:cs typeface="Calibri"/>
              </a:rPr>
              <a:t> on </a:t>
            </a:r>
            <a:r>
              <a:rPr dirty="0" sz="1800">
                <a:latin typeface="Calibri"/>
                <a:cs typeface="Calibri"/>
              </a:rPr>
              <a:t>product</a:t>
            </a:r>
            <a:r>
              <a:rPr dirty="0" sz="1800" spc="-10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type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1781175" y="5514975"/>
            <a:ext cx="3095625" cy="714375"/>
          </a:xfrm>
          <a:custGeom>
            <a:avLst/>
            <a:gdLst/>
            <a:ahLst/>
            <a:cxnLst/>
            <a:rect l="l" t="t" r="r" b="b"/>
            <a:pathLst>
              <a:path w="3095625" h="714375">
                <a:moveTo>
                  <a:pt x="3095625" y="0"/>
                </a:moveTo>
                <a:lnTo>
                  <a:pt x="1547876" y="600392"/>
                </a:lnTo>
                <a:lnTo>
                  <a:pt x="0" y="0"/>
                </a:lnTo>
                <a:lnTo>
                  <a:pt x="0" y="113982"/>
                </a:lnTo>
                <a:lnTo>
                  <a:pt x="1547876" y="714375"/>
                </a:lnTo>
                <a:lnTo>
                  <a:pt x="3095625" y="113982"/>
                </a:lnTo>
                <a:lnTo>
                  <a:pt x="3095625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7079615" y="3694747"/>
            <a:ext cx="2280920" cy="1766570"/>
          </a:xfrm>
          <a:prstGeom prst="rect">
            <a:avLst/>
          </a:prstGeom>
        </p:spPr>
        <p:txBody>
          <a:bodyPr wrap="square" lIns="0" tIns="55244" rIns="0" bIns="0" rtlCol="0" vert="horz">
            <a:spAutoFit/>
          </a:bodyPr>
          <a:lstStyle/>
          <a:p>
            <a:pPr algn="ctr" marR="49530">
              <a:lnSpc>
                <a:spcPct val="100000"/>
              </a:lnSpc>
              <a:spcBef>
                <a:spcPts val="434"/>
              </a:spcBef>
            </a:pPr>
            <a:r>
              <a:rPr dirty="0" sz="1800" spc="-50" b="1">
                <a:solidFill>
                  <a:srgbClr val="A4A4A4"/>
                </a:solidFill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  <a:p>
            <a:pPr algn="ctr" marL="12700" marR="5080" indent="-9525">
              <a:lnSpc>
                <a:spcPct val="100800"/>
              </a:lnSpc>
              <a:spcBef>
                <a:spcPts val="320"/>
              </a:spcBef>
            </a:pPr>
            <a:r>
              <a:rPr dirty="0" sz="1800" spc="-10">
                <a:latin typeface="Calibri"/>
                <a:cs typeface="Calibri"/>
              </a:rPr>
              <a:t>Time-</a:t>
            </a:r>
            <a:r>
              <a:rPr dirty="0" sz="1800">
                <a:latin typeface="Calibri"/>
                <a:cs typeface="Calibri"/>
              </a:rPr>
              <a:t>based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patterns: </a:t>
            </a:r>
            <a:r>
              <a:rPr dirty="0" sz="1800">
                <a:latin typeface="Calibri"/>
                <a:cs typeface="Calibri"/>
              </a:rPr>
              <a:t>Here,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recommendations </a:t>
            </a:r>
            <a:r>
              <a:rPr dirty="0" sz="1800">
                <a:latin typeface="Calibri"/>
                <a:cs typeface="Calibri"/>
              </a:rPr>
              <a:t>are</a:t>
            </a:r>
            <a:r>
              <a:rPr dirty="0" sz="1800" spc="-8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made based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on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the </a:t>
            </a:r>
            <a:r>
              <a:rPr dirty="0" sz="1800">
                <a:latin typeface="Calibri"/>
                <a:cs typeface="Calibri"/>
              </a:rPr>
              <a:t>length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of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time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between consecutive purchases.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1191875" y="6485254"/>
            <a:ext cx="77470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40"/>
              </a:lnSpc>
            </a:pPr>
            <a:r>
              <a:rPr dirty="0" sz="1200" spc="-60">
                <a:solidFill>
                  <a:srgbClr val="888888"/>
                </a:solidFill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700" y="419100"/>
            <a:ext cx="1143000" cy="180975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10600" y="0"/>
            <a:ext cx="3581400" cy="6857999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808860" y="438848"/>
            <a:ext cx="5842000" cy="43376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3A4E4E"/>
                </a:solidFill>
                <a:latin typeface="Times New Roman"/>
                <a:cs typeface="Times New Roman"/>
              </a:rPr>
              <a:t>Project</a:t>
            </a:r>
            <a:r>
              <a:rPr dirty="0" sz="1800" spc="-50" b="1">
                <a:solidFill>
                  <a:srgbClr val="3A4E4E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3A4E4E"/>
                </a:solidFill>
                <a:latin typeface="Times New Roman"/>
                <a:cs typeface="Times New Roman"/>
              </a:rPr>
              <a:t>Timeline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65"/>
              </a:spcBef>
            </a:pPr>
            <a:r>
              <a:rPr dirty="0" sz="1800">
                <a:latin typeface="Times New Roman"/>
                <a:cs typeface="Times New Roman"/>
              </a:rPr>
              <a:t>Research &amp;</a:t>
            </a:r>
            <a:r>
              <a:rPr dirty="0" sz="1800" spc="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Planning: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800">
                <a:latin typeface="Times New Roman"/>
                <a:cs typeface="Times New Roman"/>
              </a:rPr>
              <a:t>Identify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target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users</a:t>
            </a:r>
            <a:r>
              <a:rPr dirty="0" sz="1800" spc="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and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their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shopping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behaviors</a:t>
            </a:r>
            <a:endParaRPr sz="1800">
              <a:latin typeface="Times New Roman"/>
              <a:cs typeface="Times New Roman"/>
            </a:endParaRPr>
          </a:p>
          <a:p>
            <a:pPr marL="12700" marR="1262380">
              <a:lnSpc>
                <a:spcPct val="100800"/>
              </a:lnSpc>
            </a:pPr>
            <a:r>
              <a:rPr dirty="0" sz="1800">
                <a:latin typeface="Times New Roman"/>
                <a:cs typeface="Times New Roman"/>
              </a:rPr>
              <a:t>Study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existing competitors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and their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limitations </a:t>
            </a:r>
            <a:r>
              <a:rPr dirty="0" sz="1800">
                <a:latin typeface="Times New Roman"/>
                <a:cs typeface="Times New Roman"/>
              </a:rPr>
              <a:t>Finalize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the</a:t>
            </a:r>
            <a:r>
              <a:rPr dirty="0" sz="1800" spc="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project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scope,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goals,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and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deliverables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Requirements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&amp;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Concept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Design: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800">
                <a:latin typeface="Times New Roman"/>
                <a:cs typeface="Times New Roman"/>
              </a:rPr>
              <a:t>Design key use</a:t>
            </a:r>
            <a:r>
              <a:rPr dirty="0" sz="1800" spc="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cases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and user </a:t>
            </a:r>
            <a:r>
              <a:rPr dirty="0" sz="1800" spc="-10">
                <a:latin typeface="Times New Roman"/>
                <a:cs typeface="Times New Roman"/>
              </a:rPr>
              <a:t>journeys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1800">
                <a:latin typeface="Times New Roman"/>
                <a:cs typeface="Times New Roman"/>
              </a:rPr>
              <a:t>Define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the</a:t>
            </a:r>
            <a:r>
              <a:rPr dirty="0" sz="1800" spc="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system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architecture</a:t>
            </a:r>
            <a:r>
              <a:rPr dirty="0" sz="1800" spc="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and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choose</a:t>
            </a:r>
            <a:r>
              <a:rPr dirty="0" sz="1800" spc="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technology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stack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Prototyping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&amp;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Documentation:</a:t>
            </a:r>
            <a:endParaRPr sz="1800">
              <a:latin typeface="Times New Roman"/>
              <a:cs typeface="Times New Roman"/>
            </a:endParaRPr>
          </a:p>
          <a:p>
            <a:pPr marL="12700" marR="1505585">
              <a:lnSpc>
                <a:spcPct val="100800"/>
              </a:lnSpc>
            </a:pPr>
            <a:r>
              <a:rPr dirty="0" sz="1800">
                <a:latin typeface="Times New Roman"/>
                <a:cs typeface="Times New Roman"/>
              </a:rPr>
              <a:t>Develop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4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non-</a:t>
            </a:r>
            <a:r>
              <a:rPr dirty="0" sz="1800">
                <a:latin typeface="Times New Roman"/>
                <a:cs typeface="Times New Roman"/>
              </a:rPr>
              <a:t>functional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prototype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or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mockup </a:t>
            </a:r>
            <a:r>
              <a:rPr dirty="0" sz="1800">
                <a:latin typeface="Times New Roman"/>
                <a:cs typeface="Times New Roman"/>
              </a:rPr>
              <a:t>Feature</a:t>
            </a:r>
            <a:r>
              <a:rPr dirty="0" sz="1800" spc="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plan and architecture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diagram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-1371" y="5361558"/>
            <a:ext cx="4366895" cy="1158240"/>
          </a:xfrm>
          <a:custGeom>
            <a:avLst/>
            <a:gdLst/>
            <a:ahLst/>
            <a:cxnLst/>
            <a:rect l="l" t="t" r="r" b="b"/>
            <a:pathLst>
              <a:path w="4366895" h="1158240">
                <a:moveTo>
                  <a:pt x="4042638" y="14859"/>
                </a:moveTo>
                <a:lnTo>
                  <a:pt x="4039844" y="9779"/>
                </a:lnTo>
                <a:lnTo>
                  <a:pt x="4028922" y="2032"/>
                </a:lnTo>
                <a:lnTo>
                  <a:pt x="4021556" y="0"/>
                </a:lnTo>
                <a:lnTo>
                  <a:pt x="4013301" y="0"/>
                </a:lnTo>
                <a:lnTo>
                  <a:pt x="4005935" y="0"/>
                </a:lnTo>
                <a:lnTo>
                  <a:pt x="3998696" y="2667"/>
                </a:lnTo>
                <a:lnTo>
                  <a:pt x="3992219" y="6477"/>
                </a:lnTo>
                <a:lnTo>
                  <a:pt x="3984980" y="11684"/>
                </a:lnTo>
                <a:lnTo>
                  <a:pt x="3982186" y="19431"/>
                </a:lnTo>
                <a:lnTo>
                  <a:pt x="3984980" y="26543"/>
                </a:lnTo>
                <a:lnTo>
                  <a:pt x="3861282" y="115570"/>
                </a:lnTo>
                <a:lnTo>
                  <a:pt x="3062706" y="115570"/>
                </a:lnTo>
                <a:lnTo>
                  <a:pt x="2873984" y="248564"/>
                </a:lnTo>
                <a:lnTo>
                  <a:pt x="2693517" y="248564"/>
                </a:lnTo>
                <a:lnTo>
                  <a:pt x="2575407" y="165354"/>
                </a:lnTo>
                <a:lnTo>
                  <a:pt x="2054326" y="165354"/>
                </a:lnTo>
                <a:lnTo>
                  <a:pt x="1857349" y="304076"/>
                </a:lnTo>
                <a:lnTo>
                  <a:pt x="1749272" y="304076"/>
                </a:lnTo>
                <a:lnTo>
                  <a:pt x="1653133" y="371856"/>
                </a:lnTo>
                <a:lnTo>
                  <a:pt x="1233665" y="371856"/>
                </a:lnTo>
                <a:lnTo>
                  <a:pt x="1400403" y="254368"/>
                </a:lnTo>
                <a:lnTo>
                  <a:pt x="1796008" y="254368"/>
                </a:lnTo>
                <a:lnTo>
                  <a:pt x="1800758" y="258711"/>
                </a:lnTo>
                <a:lnTo>
                  <a:pt x="1806740" y="261962"/>
                </a:lnTo>
                <a:lnTo>
                  <a:pt x="1813750" y="264007"/>
                </a:lnTo>
                <a:lnTo>
                  <a:pt x="1821662" y="264706"/>
                </a:lnTo>
                <a:lnTo>
                  <a:pt x="1833206" y="263118"/>
                </a:lnTo>
                <a:lnTo>
                  <a:pt x="1842516" y="258737"/>
                </a:lnTo>
                <a:lnTo>
                  <a:pt x="1848726" y="252183"/>
                </a:lnTo>
                <a:lnTo>
                  <a:pt x="1850999" y="244043"/>
                </a:lnTo>
                <a:lnTo>
                  <a:pt x="1848726" y="235915"/>
                </a:lnTo>
                <a:lnTo>
                  <a:pt x="1842516" y="229362"/>
                </a:lnTo>
                <a:lnTo>
                  <a:pt x="1833206" y="224993"/>
                </a:lnTo>
                <a:lnTo>
                  <a:pt x="1821662" y="223393"/>
                </a:lnTo>
                <a:lnTo>
                  <a:pt x="1813750" y="224104"/>
                </a:lnTo>
                <a:lnTo>
                  <a:pt x="1806740" y="226136"/>
                </a:lnTo>
                <a:lnTo>
                  <a:pt x="1800758" y="229387"/>
                </a:lnTo>
                <a:lnTo>
                  <a:pt x="1796008" y="233718"/>
                </a:lnTo>
                <a:lnTo>
                  <a:pt x="1388465" y="233718"/>
                </a:lnTo>
                <a:lnTo>
                  <a:pt x="1064234" y="462216"/>
                </a:lnTo>
                <a:lnTo>
                  <a:pt x="758329" y="462216"/>
                </a:lnTo>
                <a:lnTo>
                  <a:pt x="341617" y="755929"/>
                </a:lnTo>
                <a:lnTo>
                  <a:pt x="144703" y="755929"/>
                </a:lnTo>
                <a:lnTo>
                  <a:pt x="57696" y="694601"/>
                </a:lnTo>
                <a:lnTo>
                  <a:pt x="60439" y="687501"/>
                </a:lnTo>
                <a:lnTo>
                  <a:pt x="57696" y="679754"/>
                </a:lnTo>
                <a:lnTo>
                  <a:pt x="44869" y="670712"/>
                </a:lnTo>
                <a:lnTo>
                  <a:pt x="37541" y="668782"/>
                </a:lnTo>
                <a:lnTo>
                  <a:pt x="21056" y="668782"/>
                </a:lnTo>
                <a:lnTo>
                  <a:pt x="13728" y="670712"/>
                </a:lnTo>
                <a:lnTo>
                  <a:pt x="2743" y="678459"/>
                </a:lnTo>
                <a:lnTo>
                  <a:pt x="0" y="683628"/>
                </a:lnTo>
                <a:lnTo>
                  <a:pt x="0" y="695248"/>
                </a:lnTo>
                <a:lnTo>
                  <a:pt x="2743" y="700405"/>
                </a:lnTo>
                <a:lnTo>
                  <a:pt x="13728" y="708152"/>
                </a:lnTo>
                <a:lnTo>
                  <a:pt x="21056" y="710095"/>
                </a:lnTo>
                <a:lnTo>
                  <a:pt x="34798" y="710095"/>
                </a:lnTo>
                <a:lnTo>
                  <a:pt x="37541" y="709447"/>
                </a:lnTo>
                <a:lnTo>
                  <a:pt x="133718" y="777227"/>
                </a:lnTo>
                <a:lnTo>
                  <a:pt x="355358" y="777227"/>
                </a:lnTo>
                <a:lnTo>
                  <a:pt x="465251" y="699770"/>
                </a:lnTo>
                <a:lnTo>
                  <a:pt x="670407" y="699770"/>
                </a:lnTo>
                <a:lnTo>
                  <a:pt x="853579" y="570661"/>
                </a:lnTo>
                <a:lnTo>
                  <a:pt x="1001039" y="570661"/>
                </a:lnTo>
                <a:lnTo>
                  <a:pt x="1005814" y="575005"/>
                </a:lnTo>
                <a:lnTo>
                  <a:pt x="1011796" y="578256"/>
                </a:lnTo>
                <a:lnTo>
                  <a:pt x="1018806" y="580301"/>
                </a:lnTo>
                <a:lnTo>
                  <a:pt x="1026680" y="580999"/>
                </a:lnTo>
                <a:lnTo>
                  <a:pt x="1038212" y="579412"/>
                </a:lnTo>
                <a:lnTo>
                  <a:pt x="1047508" y="575030"/>
                </a:lnTo>
                <a:lnTo>
                  <a:pt x="1053719" y="568477"/>
                </a:lnTo>
                <a:lnTo>
                  <a:pt x="1055992" y="560336"/>
                </a:lnTo>
                <a:lnTo>
                  <a:pt x="1053719" y="552208"/>
                </a:lnTo>
                <a:lnTo>
                  <a:pt x="1047508" y="545655"/>
                </a:lnTo>
                <a:lnTo>
                  <a:pt x="1038212" y="541286"/>
                </a:lnTo>
                <a:lnTo>
                  <a:pt x="1026680" y="539686"/>
                </a:lnTo>
                <a:lnTo>
                  <a:pt x="1018806" y="540397"/>
                </a:lnTo>
                <a:lnTo>
                  <a:pt x="1011796" y="542429"/>
                </a:lnTo>
                <a:lnTo>
                  <a:pt x="1005814" y="545680"/>
                </a:lnTo>
                <a:lnTo>
                  <a:pt x="1001039" y="550011"/>
                </a:lnTo>
                <a:lnTo>
                  <a:pt x="840765" y="550011"/>
                </a:lnTo>
                <a:lnTo>
                  <a:pt x="657593" y="679107"/>
                </a:lnTo>
                <a:lnTo>
                  <a:pt x="493649" y="679107"/>
                </a:lnTo>
                <a:lnTo>
                  <a:pt x="771156" y="483527"/>
                </a:lnTo>
                <a:lnTo>
                  <a:pt x="1075220" y="483527"/>
                </a:lnTo>
                <a:lnTo>
                  <a:pt x="1203439" y="393153"/>
                </a:lnTo>
                <a:lnTo>
                  <a:pt x="1664182" y="393153"/>
                </a:lnTo>
                <a:lnTo>
                  <a:pt x="1760321" y="325374"/>
                </a:lnTo>
                <a:lnTo>
                  <a:pt x="2023084" y="325374"/>
                </a:lnTo>
                <a:lnTo>
                  <a:pt x="2055215" y="302780"/>
                </a:lnTo>
                <a:lnTo>
                  <a:pt x="2058009" y="303428"/>
                </a:lnTo>
                <a:lnTo>
                  <a:pt x="2071725" y="303428"/>
                </a:lnTo>
                <a:lnTo>
                  <a:pt x="2078964" y="301498"/>
                </a:lnTo>
                <a:lnTo>
                  <a:pt x="2090013" y="293751"/>
                </a:lnTo>
                <a:lnTo>
                  <a:pt x="2092807" y="288582"/>
                </a:lnTo>
                <a:lnTo>
                  <a:pt x="2092807" y="276961"/>
                </a:lnTo>
                <a:lnTo>
                  <a:pt x="2090013" y="271805"/>
                </a:lnTo>
                <a:lnTo>
                  <a:pt x="2078964" y="264058"/>
                </a:lnTo>
                <a:lnTo>
                  <a:pt x="2071725" y="262115"/>
                </a:lnTo>
                <a:lnTo>
                  <a:pt x="2055215" y="262115"/>
                </a:lnTo>
                <a:lnTo>
                  <a:pt x="2047849" y="264058"/>
                </a:lnTo>
                <a:lnTo>
                  <a:pt x="2035022" y="273088"/>
                </a:lnTo>
                <a:lnTo>
                  <a:pt x="2032355" y="280835"/>
                </a:lnTo>
                <a:lnTo>
                  <a:pt x="2035022" y="287934"/>
                </a:lnTo>
                <a:lnTo>
                  <a:pt x="2012162" y="304076"/>
                </a:lnTo>
                <a:lnTo>
                  <a:pt x="1897608" y="304076"/>
                </a:lnTo>
                <a:lnTo>
                  <a:pt x="2066137" y="185293"/>
                </a:lnTo>
                <a:lnTo>
                  <a:pt x="2191613" y="185293"/>
                </a:lnTo>
                <a:lnTo>
                  <a:pt x="2306167" y="265988"/>
                </a:lnTo>
                <a:lnTo>
                  <a:pt x="2531465" y="265988"/>
                </a:lnTo>
                <a:lnTo>
                  <a:pt x="2536215" y="270332"/>
                </a:lnTo>
                <a:lnTo>
                  <a:pt x="2542197" y="273570"/>
                </a:lnTo>
                <a:lnTo>
                  <a:pt x="2549207" y="275615"/>
                </a:lnTo>
                <a:lnTo>
                  <a:pt x="2557119" y="276313"/>
                </a:lnTo>
                <a:lnTo>
                  <a:pt x="2568664" y="274726"/>
                </a:lnTo>
                <a:lnTo>
                  <a:pt x="2577973" y="270357"/>
                </a:lnTo>
                <a:lnTo>
                  <a:pt x="2584183" y="263804"/>
                </a:lnTo>
                <a:lnTo>
                  <a:pt x="2586456" y="255663"/>
                </a:lnTo>
                <a:lnTo>
                  <a:pt x="2584183" y="247535"/>
                </a:lnTo>
                <a:lnTo>
                  <a:pt x="2577973" y="240982"/>
                </a:lnTo>
                <a:lnTo>
                  <a:pt x="2568664" y="236613"/>
                </a:lnTo>
                <a:lnTo>
                  <a:pt x="2557119" y="235013"/>
                </a:lnTo>
                <a:lnTo>
                  <a:pt x="2549207" y="235724"/>
                </a:lnTo>
                <a:lnTo>
                  <a:pt x="2542197" y="237756"/>
                </a:lnTo>
                <a:lnTo>
                  <a:pt x="2536215" y="241007"/>
                </a:lnTo>
                <a:lnTo>
                  <a:pt x="2531465" y="245338"/>
                </a:lnTo>
                <a:lnTo>
                  <a:pt x="2318105" y="245338"/>
                </a:lnTo>
                <a:lnTo>
                  <a:pt x="2231999" y="184658"/>
                </a:lnTo>
                <a:lnTo>
                  <a:pt x="2562580" y="184658"/>
                </a:lnTo>
                <a:lnTo>
                  <a:pt x="2680690" y="267931"/>
                </a:lnTo>
                <a:lnTo>
                  <a:pt x="3533368" y="267931"/>
                </a:lnTo>
                <a:lnTo>
                  <a:pt x="3591153" y="308597"/>
                </a:lnTo>
                <a:lnTo>
                  <a:pt x="3588359" y="315696"/>
                </a:lnTo>
                <a:lnTo>
                  <a:pt x="3591153" y="323443"/>
                </a:lnTo>
                <a:lnTo>
                  <a:pt x="3603980" y="332473"/>
                </a:lnTo>
                <a:lnTo>
                  <a:pt x="3611219" y="334416"/>
                </a:lnTo>
                <a:lnTo>
                  <a:pt x="3627729" y="334416"/>
                </a:lnTo>
                <a:lnTo>
                  <a:pt x="3635095" y="332473"/>
                </a:lnTo>
                <a:lnTo>
                  <a:pt x="3646017" y="324726"/>
                </a:lnTo>
                <a:lnTo>
                  <a:pt x="3648811" y="319570"/>
                </a:lnTo>
                <a:lnTo>
                  <a:pt x="3648811" y="307949"/>
                </a:lnTo>
                <a:lnTo>
                  <a:pt x="3646017" y="302780"/>
                </a:lnTo>
                <a:lnTo>
                  <a:pt x="3635095" y="295033"/>
                </a:lnTo>
                <a:lnTo>
                  <a:pt x="3627729" y="293103"/>
                </a:lnTo>
                <a:lnTo>
                  <a:pt x="3614013" y="293103"/>
                </a:lnTo>
                <a:lnTo>
                  <a:pt x="3611219" y="293751"/>
                </a:lnTo>
                <a:lnTo>
                  <a:pt x="3545306" y="247269"/>
                </a:lnTo>
                <a:lnTo>
                  <a:pt x="2912465" y="247269"/>
                </a:lnTo>
                <a:lnTo>
                  <a:pt x="3072739" y="134366"/>
                </a:lnTo>
                <a:lnTo>
                  <a:pt x="3871315" y="134366"/>
                </a:lnTo>
                <a:lnTo>
                  <a:pt x="4004157" y="40767"/>
                </a:lnTo>
                <a:lnTo>
                  <a:pt x="4006951" y="41402"/>
                </a:lnTo>
                <a:lnTo>
                  <a:pt x="4020667" y="41402"/>
                </a:lnTo>
                <a:lnTo>
                  <a:pt x="4028033" y="39370"/>
                </a:lnTo>
                <a:lnTo>
                  <a:pt x="4033494" y="35560"/>
                </a:lnTo>
                <a:lnTo>
                  <a:pt x="4039844" y="31623"/>
                </a:lnTo>
                <a:lnTo>
                  <a:pt x="4042638" y="26543"/>
                </a:lnTo>
                <a:lnTo>
                  <a:pt x="4042638" y="14859"/>
                </a:lnTo>
                <a:close/>
              </a:path>
              <a:path w="4366895" h="1158240">
                <a:moveTo>
                  <a:pt x="4147413" y="402907"/>
                </a:moveTo>
                <a:lnTo>
                  <a:pt x="4145153" y="394817"/>
                </a:lnTo>
                <a:lnTo>
                  <a:pt x="4138942" y="388289"/>
                </a:lnTo>
                <a:lnTo>
                  <a:pt x="4129671" y="383933"/>
                </a:lnTo>
                <a:lnTo>
                  <a:pt x="4118203" y="382333"/>
                </a:lnTo>
                <a:lnTo>
                  <a:pt x="4110164" y="383133"/>
                </a:lnTo>
                <a:lnTo>
                  <a:pt x="4102938" y="385318"/>
                </a:lnTo>
                <a:lnTo>
                  <a:pt x="4096931" y="388581"/>
                </a:lnTo>
                <a:lnTo>
                  <a:pt x="4092549" y="392620"/>
                </a:lnTo>
                <a:lnTo>
                  <a:pt x="2815945" y="392620"/>
                </a:lnTo>
                <a:lnTo>
                  <a:pt x="2658592" y="503212"/>
                </a:lnTo>
                <a:lnTo>
                  <a:pt x="2203170" y="503212"/>
                </a:lnTo>
                <a:lnTo>
                  <a:pt x="2064232" y="600938"/>
                </a:lnTo>
                <a:lnTo>
                  <a:pt x="1928850" y="600938"/>
                </a:lnTo>
                <a:lnTo>
                  <a:pt x="1882241" y="568147"/>
                </a:lnTo>
                <a:lnTo>
                  <a:pt x="1884908" y="561073"/>
                </a:lnTo>
                <a:lnTo>
                  <a:pt x="1882241" y="553364"/>
                </a:lnTo>
                <a:lnTo>
                  <a:pt x="1869414" y="544360"/>
                </a:lnTo>
                <a:lnTo>
                  <a:pt x="1862048" y="542429"/>
                </a:lnTo>
                <a:lnTo>
                  <a:pt x="1845665" y="542429"/>
                </a:lnTo>
                <a:lnTo>
                  <a:pt x="1838299" y="544360"/>
                </a:lnTo>
                <a:lnTo>
                  <a:pt x="1827377" y="552069"/>
                </a:lnTo>
                <a:lnTo>
                  <a:pt x="1824583" y="557212"/>
                </a:lnTo>
                <a:lnTo>
                  <a:pt x="1824583" y="568794"/>
                </a:lnTo>
                <a:lnTo>
                  <a:pt x="1827377" y="573938"/>
                </a:lnTo>
                <a:lnTo>
                  <a:pt x="1838299" y="581647"/>
                </a:lnTo>
                <a:lnTo>
                  <a:pt x="1845665" y="583577"/>
                </a:lnTo>
                <a:lnTo>
                  <a:pt x="1859381" y="583577"/>
                </a:lnTo>
                <a:lnTo>
                  <a:pt x="1862048" y="582930"/>
                </a:lnTo>
                <a:lnTo>
                  <a:pt x="1917801" y="622147"/>
                </a:lnTo>
                <a:lnTo>
                  <a:pt x="2035784" y="622147"/>
                </a:lnTo>
                <a:lnTo>
                  <a:pt x="1946249" y="685165"/>
                </a:lnTo>
                <a:lnTo>
                  <a:pt x="1669135" y="685165"/>
                </a:lnTo>
                <a:lnTo>
                  <a:pt x="1478000" y="819531"/>
                </a:lnTo>
                <a:lnTo>
                  <a:pt x="1297787" y="819531"/>
                </a:lnTo>
                <a:lnTo>
                  <a:pt x="1239304" y="860679"/>
                </a:lnTo>
                <a:lnTo>
                  <a:pt x="769239" y="860679"/>
                </a:lnTo>
                <a:lnTo>
                  <a:pt x="764463" y="856361"/>
                </a:lnTo>
                <a:lnTo>
                  <a:pt x="758494" y="853135"/>
                </a:lnTo>
                <a:lnTo>
                  <a:pt x="751484" y="851103"/>
                </a:lnTo>
                <a:lnTo>
                  <a:pt x="743635" y="850392"/>
                </a:lnTo>
                <a:lnTo>
                  <a:pt x="732116" y="851992"/>
                </a:lnTo>
                <a:lnTo>
                  <a:pt x="722833" y="856348"/>
                </a:lnTo>
                <a:lnTo>
                  <a:pt x="716622" y="862876"/>
                </a:lnTo>
                <a:lnTo>
                  <a:pt x="714375" y="870966"/>
                </a:lnTo>
                <a:lnTo>
                  <a:pt x="716622" y="879068"/>
                </a:lnTo>
                <a:lnTo>
                  <a:pt x="722833" y="885596"/>
                </a:lnTo>
                <a:lnTo>
                  <a:pt x="732116" y="889965"/>
                </a:lnTo>
                <a:lnTo>
                  <a:pt x="743635" y="891540"/>
                </a:lnTo>
                <a:lnTo>
                  <a:pt x="751484" y="890841"/>
                </a:lnTo>
                <a:lnTo>
                  <a:pt x="758494" y="888822"/>
                </a:lnTo>
                <a:lnTo>
                  <a:pt x="764463" y="885583"/>
                </a:lnTo>
                <a:lnTo>
                  <a:pt x="769239" y="881253"/>
                </a:lnTo>
                <a:lnTo>
                  <a:pt x="1252105" y="881253"/>
                </a:lnTo>
                <a:lnTo>
                  <a:pt x="1310614" y="840105"/>
                </a:lnTo>
                <a:lnTo>
                  <a:pt x="1490827" y="840105"/>
                </a:lnTo>
                <a:lnTo>
                  <a:pt x="1682851" y="705091"/>
                </a:lnTo>
                <a:lnTo>
                  <a:pt x="1951710" y="705091"/>
                </a:lnTo>
                <a:lnTo>
                  <a:pt x="1956282" y="707669"/>
                </a:lnTo>
                <a:lnTo>
                  <a:pt x="1959965" y="705091"/>
                </a:lnTo>
                <a:lnTo>
                  <a:pt x="2607411" y="705091"/>
                </a:lnTo>
                <a:lnTo>
                  <a:pt x="2742793" y="609942"/>
                </a:lnTo>
                <a:lnTo>
                  <a:pt x="3157956" y="609942"/>
                </a:lnTo>
                <a:lnTo>
                  <a:pt x="3185388" y="629221"/>
                </a:lnTo>
                <a:lnTo>
                  <a:pt x="3182594" y="636295"/>
                </a:lnTo>
                <a:lnTo>
                  <a:pt x="3185388" y="644017"/>
                </a:lnTo>
                <a:lnTo>
                  <a:pt x="3198215" y="653008"/>
                </a:lnTo>
                <a:lnTo>
                  <a:pt x="3205454" y="654939"/>
                </a:lnTo>
                <a:lnTo>
                  <a:pt x="3221964" y="654939"/>
                </a:lnTo>
                <a:lnTo>
                  <a:pt x="3229203" y="653008"/>
                </a:lnTo>
                <a:lnTo>
                  <a:pt x="3240252" y="645299"/>
                </a:lnTo>
                <a:lnTo>
                  <a:pt x="3242919" y="640156"/>
                </a:lnTo>
                <a:lnTo>
                  <a:pt x="3242919" y="628586"/>
                </a:lnTo>
                <a:lnTo>
                  <a:pt x="3240252" y="623443"/>
                </a:lnTo>
                <a:lnTo>
                  <a:pt x="3229203" y="615721"/>
                </a:lnTo>
                <a:lnTo>
                  <a:pt x="3221964" y="613791"/>
                </a:lnTo>
                <a:lnTo>
                  <a:pt x="3208248" y="613791"/>
                </a:lnTo>
                <a:lnTo>
                  <a:pt x="3205454" y="614438"/>
                </a:lnTo>
                <a:lnTo>
                  <a:pt x="3169767" y="589368"/>
                </a:lnTo>
                <a:lnTo>
                  <a:pt x="2772003" y="589368"/>
                </a:lnTo>
                <a:lnTo>
                  <a:pt x="2829661" y="548855"/>
                </a:lnTo>
                <a:lnTo>
                  <a:pt x="2832328" y="549503"/>
                </a:lnTo>
                <a:lnTo>
                  <a:pt x="2846044" y="549503"/>
                </a:lnTo>
                <a:lnTo>
                  <a:pt x="2853410" y="547573"/>
                </a:lnTo>
                <a:lnTo>
                  <a:pt x="2864332" y="539851"/>
                </a:lnTo>
                <a:lnTo>
                  <a:pt x="2867126" y="534708"/>
                </a:lnTo>
                <a:lnTo>
                  <a:pt x="2867126" y="523138"/>
                </a:lnTo>
                <a:lnTo>
                  <a:pt x="2864332" y="517994"/>
                </a:lnTo>
                <a:lnTo>
                  <a:pt x="2853410" y="510286"/>
                </a:lnTo>
                <a:lnTo>
                  <a:pt x="2846044" y="508355"/>
                </a:lnTo>
                <a:lnTo>
                  <a:pt x="2829661" y="508355"/>
                </a:lnTo>
                <a:lnTo>
                  <a:pt x="2822295" y="510286"/>
                </a:lnTo>
                <a:lnTo>
                  <a:pt x="2809468" y="519277"/>
                </a:lnTo>
                <a:lnTo>
                  <a:pt x="2806801" y="526999"/>
                </a:lnTo>
                <a:lnTo>
                  <a:pt x="2809468" y="534073"/>
                </a:lnTo>
                <a:lnTo>
                  <a:pt x="2595473" y="684517"/>
                </a:lnTo>
                <a:lnTo>
                  <a:pt x="2262606" y="684517"/>
                </a:lnTo>
                <a:lnTo>
                  <a:pt x="2341219" y="629221"/>
                </a:lnTo>
                <a:lnTo>
                  <a:pt x="2481173" y="629221"/>
                </a:lnTo>
                <a:lnTo>
                  <a:pt x="2485923" y="633552"/>
                </a:lnTo>
                <a:lnTo>
                  <a:pt x="2491905" y="636790"/>
                </a:lnTo>
                <a:lnTo>
                  <a:pt x="2498915" y="638810"/>
                </a:lnTo>
                <a:lnTo>
                  <a:pt x="2506827" y="639508"/>
                </a:lnTo>
                <a:lnTo>
                  <a:pt x="2518295" y="637933"/>
                </a:lnTo>
                <a:lnTo>
                  <a:pt x="2527566" y="633564"/>
                </a:lnTo>
                <a:lnTo>
                  <a:pt x="2533777" y="627037"/>
                </a:lnTo>
                <a:lnTo>
                  <a:pt x="2536037" y="618934"/>
                </a:lnTo>
                <a:lnTo>
                  <a:pt x="2533777" y="610844"/>
                </a:lnTo>
                <a:lnTo>
                  <a:pt x="2527566" y="604316"/>
                </a:lnTo>
                <a:lnTo>
                  <a:pt x="2518295" y="599960"/>
                </a:lnTo>
                <a:lnTo>
                  <a:pt x="2506827" y="598360"/>
                </a:lnTo>
                <a:lnTo>
                  <a:pt x="2498915" y="599071"/>
                </a:lnTo>
                <a:lnTo>
                  <a:pt x="2491905" y="601103"/>
                </a:lnTo>
                <a:lnTo>
                  <a:pt x="2485923" y="604329"/>
                </a:lnTo>
                <a:lnTo>
                  <a:pt x="2481173" y="608647"/>
                </a:lnTo>
                <a:lnTo>
                  <a:pt x="2329408" y="608647"/>
                </a:lnTo>
                <a:lnTo>
                  <a:pt x="2222347" y="685800"/>
                </a:lnTo>
                <a:lnTo>
                  <a:pt x="1991080" y="685800"/>
                </a:lnTo>
                <a:lnTo>
                  <a:pt x="2219680" y="525068"/>
                </a:lnTo>
                <a:lnTo>
                  <a:pt x="2675102" y="525068"/>
                </a:lnTo>
                <a:lnTo>
                  <a:pt x="2832328" y="414489"/>
                </a:lnTo>
                <a:lnTo>
                  <a:pt x="2983204" y="414489"/>
                </a:lnTo>
                <a:lnTo>
                  <a:pt x="3125063" y="514134"/>
                </a:lnTo>
                <a:lnTo>
                  <a:pt x="3341725" y="514134"/>
                </a:lnTo>
                <a:lnTo>
                  <a:pt x="3416782" y="566864"/>
                </a:lnTo>
                <a:lnTo>
                  <a:pt x="3703929" y="566864"/>
                </a:lnTo>
                <a:lnTo>
                  <a:pt x="3708679" y="571195"/>
                </a:lnTo>
                <a:lnTo>
                  <a:pt x="3714635" y="574421"/>
                </a:lnTo>
                <a:lnTo>
                  <a:pt x="3721620" y="576453"/>
                </a:lnTo>
                <a:lnTo>
                  <a:pt x="3729456" y="577151"/>
                </a:lnTo>
                <a:lnTo>
                  <a:pt x="3741001" y="575564"/>
                </a:lnTo>
                <a:lnTo>
                  <a:pt x="3750310" y="571207"/>
                </a:lnTo>
                <a:lnTo>
                  <a:pt x="3756520" y="564680"/>
                </a:lnTo>
                <a:lnTo>
                  <a:pt x="3758793" y="556577"/>
                </a:lnTo>
                <a:lnTo>
                  <a:pt x="3756520" y="548487"/>
                </a:lnTo>
                <a:lnTo>
                  <a:pt x="3750310" y="541947"/>
                </a:lnTo>
                <a:lnTo>
                  <a:pt x="3741001" y="537591"/>
                </a:lnTo>
                <a:lnTo>
                  <a:pt x="3729456" y="536003"/>
                </a:lnTo>
                <a:lnTo>
                  <a:pt x="3721620" y="536714"/>
                </a:lnTo>
                <a:lnTo>
                  <a:pt x="3714635" y="538734"/>
                </a:lnTo>
                <a:lnTo>
                  <a:pt x="3708679" y="541972"/>
                </a:lnTo>
                <a:lnTo>
                  <a:pt x="3703929" y="546290"/>
                </a:lnTo>
                <a:lnTo>
                  <a:pt x="3428593" y="546290"/>
                </a:lnTo>
                <a:lnTo>
                  <a:pt x="3381984" y="513499"/>
                </a:lnTo>
                <a:lnTo>
                  <a:pt x="3792575" y="513499"/>
                </a:lnTo>
                <a:lnTo>
                  <a:pt x="3797325" y="517829"/>
                </a:lnTo>
                <a:lnTo>
                  <a:pt x="3803307" y="521055"/>
                </a:lnTo>
                <a:lnTo>
                  <a:pt x="3810317" y="523087"/>
                </a:lnTo>
                <a:lnTo>
                  <a:pt x="3818229" y="523786"/>
                </a:lnTo>
                <a:lnTo>
                  <a:pt x="3829697" y="522198"/>
                </a:lnTo>
                <a:lnTo>
                  <a:pt x="3838968" y="517842"/>
                </a:lnTo>
                <a:lnTo>
                  <a:pt x="3845179" y="511314"/>
                </a:lnTo>
                <a:lnTo>
                  <a:pt x="3847439" y="503212"/>
                </a:lnTo>
                <a:lnTo>
                  <a:pt x="3845179" y="495122"/>
                </a:lnTo>
                <a:lnTo>
                  <a:pt x="3838968" y="488594"/>
                </a:lnTo>
                <a:lnTo>
                  <a:pt x="3829697" y="484238"/>
                </a:lnTo>
                <a:lnTo>
                  <a:pt x="3818229" y="482638"/>
                </a:lnTo>
                <a:lnTo>
                  <a:pt x="3810317" y="483349"/>
                </a:lnTo>
                <a:lnTo>
                  <a:pt x="3803307" y="485381"/>
                </a:lnTo>
                <a:lnTo>
                  <a:pt x="3797325" y="488607"/>
                </a:lnTo>
                <a:lnTo>
                  <a:pt x="3792575" y="492925"/>
                </a:lnTo>
                <a:lnTo>
                  <a:pt x="3135985" y="492925"/>
                </a:lnTo>
                <a:lnTo>
                  <a:pt x="3023463" y="413194"/>
                </a:lnTo>
                <a:lnTo>
                  <a:pt x="4092549" y="413194"/>
                </a:lnTo>
                <a:lnTo>
                  <a:pt x="4097299" y="417525"/>
                </a:lnTo>
                <a:lnTo>
                  <a:pt x="4103281" y="420763"/>
                </a:lnTo>
                <a:lnTo>
                  <a:pt x="4110291" y="422783"/>
                </a:lnTo>
                <a:lnTo>
                  <a:pt x="4118203" y="423481"/>
                </a:lnTo>
                <a:lnTo>
                  <a:pt x="4129671" y="421906"/>
                </a:lnTo>
                <a:lnTo>
                  <a:pt x="4138942" y="417550"/>
                </a:lnTo>
                <a:lnTo>
                  <a:pt x="4145153" y="411010"/>
                </a:lnTo>
                <a:lnTo>
                  <a:pt x="4147413" y="402907"/>
                </a:lnTo>
                <a:close/>
              </a:path>
              <a:path w="4366895" h="1158240">
                <a:moveTo>
                  <a:pt x="4366488" y="729411"/>
                </a:moveTo>
                <a:lnTo>
                  <a:pt x="4364215" y="721283"/>
                </a:lnTo>
                <a:lnTo>
                  <a:pt x="4358005" y="714705"/>
                </a:lnTo>
                <a:lnTo>
                  <a:pt x="4348696" y="710323"/>
                </a:lnTo>
                <a:lnTo>
                  <a:pt x="4337151" y="708723"/>
                </a:lnTo>
                <a:lnTo>
                  <a:pt x="4329239" y="709434"/>
                </a:lnTo>
                <a:lnTo>
                  <a:pt x="4322216" y="711479"/>
                </a:lnTo>
                <a:lnTo>
                  <a:pt x="4316247" y="714730"/>
                </a:lnTo>
                <a:lnTo>
                  <a:pt x="4311497" y="719061"/>
                </a:lnTo>
                <a:lnTo>
                  <a:pt x="3516604" y="719061"/>
                </a:lnTo>
                <a:lnTo>
                  <a:pt x="3586327" y="669264"/>
                </a:lnTo>
                <a:lnTo>
                  <a:pt x="4085945" y="669264"/>
                </a:lnTo>
                <a:lnTo>
                  <a:pt x="4090695" y="673620"/>
                </a:lnTo>
                <a:lnTo>
                  <a:pt x="4096677" y="676871"/>
                </a:lnTo>
                <a:lnTo>
                  <a:pt x="4103687" y="678916"/>
                </a:lnTo>
                <a:lnTo>
                  <a:pt x="4111599" y="679627"/>
                </a:lnTo>
                <a:lnTo>
                  <a:pt x="4123144" y="678027"/>
                </a:lnTo>
                <a:lnTo>
                  <a:pt x="4132453" y="673633"/>
                </a:lnTo>
                <a:lnTo>
                  <a:pt x="4138663" y="667067"/>
                </a:lnTo>
                <a:lnTo>
                  <a:pt x="4140936" y="658914"/>
                </a:lnTo>
                <a:lnTo>
                  <a:pt x="4138663" y="650786"/>
                </a:lnTo>
                <a:lnTo>
                  <a:pt x="4132453" y="644220"/>
                </a:lnTo>
                <a:lnTo>
                  <a:pt x="4123144" y="639826"/>
                </a:lnTo>
                <a:lnTo>
                  <a:pt x="4111599" y="638225"/>
                </a:lnTo>
                <a:lnTo>
                  <a:pt x="4103687" y="638937"/>
                </a:lnTo>
                <a:lnTo>
                  <a:pt x="4096677" y="640981"/>
                </a:lnTo>
                <a:lnTo>
                  <a:pt x="4090695" y="644232"/>
                </a:lnTo>
                <a:lnTo>
                  <a:pt x="4085945" y="648563"/>
                </a:lnTo>
                <a:lnTo>
                  <a:pt x="3574389" y="648563"/>
                </a:lnTo>
                <a:lnTo>
                  <a:pt x="3475329" y="718413"/>
                </a:lnTo>
                <a:lnTo>
                  <a:pt x="3016097" y="718413"/>
                </a:lnTo>
                <a:lnTo>
                  <a:pt x="2827248" y="850353"/>
                </a:lnTo>
                <a:lnTo>
                  <a:pt x="2583408" y="850353"/>
                </a:lnTo>
                <a:lnTo>
                  <a:pt x="2499080" y="790854"/>
                </a:lnTo>
                <a:lnTo>
                  <a:pt x="2501747" y="783742"/>
                </a:lnTo>
                <a:lnTo>
                  <a:pt x="2499080" y="775982"/>
                </a:lnTo>
                <a:lnTo>
                  <a:pt x="2486253" y="766927"/>
                </a:lnTo>
                <a:lnTo>
                  <a:pt x="2478887" y="764984"/>
                </a:lnTo>
                <a:lnTo>
                  <a:pt x="2462377" y="764984"/>
                </a:lnTo>
                <a:lnTo>
                  <a:pt x="2455011" y="766927"/>
                </a:lnTo>
                <a:lnTo>
                  <a:pt x="2444089" y="774687"/>
                </a:lnTo>
                <a:lnTo>
                  <a:pt x="2441295" y="779856"/>
                </a:lnTo>
                <a:lnTo>
                  <a:pt x="2441295" y="791502"/>
                </a:lnTo>
                <a:lnTo>
                  <a:pt x="2444089" y="796671"/>
                </a:lnTo>
                <a:lnTo>
                  <a:pt x="2455011" y="804443"/>
                </a:lnTo>
                <a:lnTo>
                  <a:pt x="2462377" y="806373"/>
                </a:lnTo>
                <a:lnTo>
                  <a:pt x="2476093" y="806373"/>
                </a:lnTo>
                <a:lnTo>
                  <a:pt x="2478887" y="805726"/>
                </a:lnTo>
                <a:lnTo>
                  <a:pt x="2572359" y="871702"/>
                </a:lnTo>
                <a:lnTo>
                  <a:pt x="2798800" y="871702"/>
                </a:lnTo>
                <a:lnTo>
                  <a:pt x="2664942" y="966127"/>
                </a:lnTo>
                <a:lnTo>
                  <a:pt x="1742795" y="966127"/>
                </a:lnTo>
                <a:lnTo>
                  <a:pt x="1499844" y="1137513"/>
                </a:lnTo>
                <a:lnTo>
                  <a:pt x="957999" y="1137513"/>
                </a:lnTo>
                <a:lnTo>
                  <a:pt x="957999" y="1158214"/>
                </a:lnTo>
                <a:lnTo>
                  <a:pt x="1511655" y="1158214"/>
                </a:lnTo>
                <a:lnTo>
                  <a:pt x="1753717" y="986828"/>
                </a:lnTo>
                <a:lnTo>
                  <a:pt x="2160752" y="986828"/>
                </a:lnTo>
                <a:lnTo>
                  <a:pt x="2262479" y="1058608"/>
                </a:lnTo>
                <a:lnTo>
                  <a:pt x="2808960" y="1058608"/>
                </a:lnTo>
                <a:lnTo>
                  <a:pt x="3144494" y="821905"/>
                </a:lnTo>
                <a:lnTo>
                  <a:pt x="3256254" y="821905"/>
                </a:lnTo>
                <a:lnTo>
                  <a:pt x="3378174" y="907923"/>
                </a:lnTo>
                <a:lnTo>
                  <a:pt x="4157446" y="907923"/>
                </a:lnTo>
                <a:lnTo>
                  <a:pt x="4256506" y="977773"/>
                </a:lnTo>
                <a:lnTo>
                  <a:pt x="4253712" y="984885"/>
                </a:lnTo>
                <a:lnTo>
                  <a:pt x="4256506" y="992644"/>
                </a:lnTo>
                <a:lnTo>
                  <a:pt x="4269333" y="1001699"/>
                </a:lnTo>
                <a:lnTo>
                  <a:pt x="4276572" y="1003642"/>
                </a:lnTo>
                <a:lnTo>
                  <a:pt x="4293082" y="1003642"/>
                </a:lnTo>
                <a:lnTo>
                  <a:pt x="4300448" y="1001699"/>
                </a:lnTo>
                <a:lnTo>
                  <a:pt x="4305909" y="997813"/>
                </a:lnTo>
                <a:lnTo>
                  <a:pt x="4312615" y="990803"/>
                </a:lnTo>
                <a:lnTo>
                  <a:pt x="4314863" y="982941"/>
                </a:lnTo>
                <a:lnTo>
                  <a:pt x="4312615" y="975093"/>
                </a:lnTo>
                <a:lnTo>
                  <a:pt x="4305909" y="968070"/>
                </a:lnTo>
                <a:lnTo>
                  <a:pt x="4300448" y="964184"/>
                </a:lnTo>
                <a:lnTo>
                  <a:pt x="4293082" y="962253"/>
                </a:lnTo>
                <a:lnTo>
                  <a:pt x="4279366" y="962253"/>
                </a:lnTo>
                <a:lnTo>
                  <a:pt x="4276572" y="962888"/>
                </a:lnTo>
                <a:lnTo>
                  <a:pt x="4169384" y="887869"/>
                </a:lnTo>
                <a:lnTo>
                  <a:pt x="3390112" y="887869"/>
                </a:lnTo>
                <a:lnTo>
                  <a:pt x="3297529" y="822553"/>
                </a:lnTo>
                <a:lnTo>
                  <a:pt x="3600043" y="822553"/>
                </a:lnTo>
                <a:lnTo>
                  <a:pt x="3604869" y="826897"/>
                </a:lnTo>
                <a:lnTo>
                  <a:pt x="3610864" y="830148"/>
                </a:lnTo>
                <a:lnTo>
                  <a:pt x="3617861" y="832192"/>
                </a:lnTo>
                <a:lnTo>
                  <a:pt x="3625697" y="832891"/>
                </a:lnTo>
                <a:lnTo>
                  <a:pt x="3637242" y="831303"/>
                </a:lnTo>
                <a:lnTo>
                  <a:pt x="3646551" y="826909"/>
                </a:lnTo>
                <a:lnTo>
                  <a:pt x="3652761" y="820343"/>
                </a:lnTo>
                <a:lnTo>
                  <a:pt x="3655034" y="812203"/>
                </a:lnTo>
                <a:lnTo>
                  <a:pt x="3652761" y="804062"/>
                </a:lnTo>
                <a:lnTo>
                  <a:pt x="3646551" y="797496"/>
                </a:lnTo>
                <a:lnTo>
                  <a:pt x="3637242" y="793102"/>
                </a:lnTo>
                <a:lnTo>
                  <a:pt x="3625697" y="791502"/>
                </a:lnTo>
                <a:lnTo>
                  <a:pt x="3617861" y="792213"/>
                </a:lnTo>
                <a:lnTo>
                  <a:pt x="3610864" y="794258"/>
                </a:lnTo>
                <a:lnTo>
                  <a:pt x="3604869" y="797509"/>
                </a:lnTo>
                <a:lnTo>
                  <a:pt x="3600043" y="801852"/>
                </a:lnTo>
                <a:lnTo>
                  <a:pt x="3132556" y="801852"/>
                </a:lnTo>
                <a:lnTo>
                  <a:pt x="2797022" y="1038567"/>
                </a:lnTo>
                <a:lnTo>
                  <a:pt x="2275306" y="1038567"/>
                </a:lnTo>
                <a:lnTo>
                  <a:pt x="2202916" y="987475"/>
                </a:lnTo>
                <a:lnTo>
                  <a:pt x="2676880" y="987475"/>
                </a:lnTo>
                <a:lnTo>
                  <a:pt x="3028035" y="739762"/>
                </a:lnTo>
                <a:lnTo>
                  <a:pt x="4311497" y="739762"/>
                </a:lnTo>
                <a:lnTo>
                  <a:pt x="4316247" y="744118"/>
                </a:lnTo>
                <a:lnTo>
                  <a:pt x="4322216" y="747369"/>
                </a:lnTo>
                <a:lnTo>
                  <a:pt x="4329239" y="749414"/>
                </a:lnTo>
                <a:lnTo>
                  <a:pt x="4337151" y="750112"/>
                </a:lnTo>
                <a:lnTo>
                  <a:pt x="4348696" y="748525"/>
                </a:lnTo>
                <a:lnTo>
                  <a:pt x="4358005" y="744131"/>
                </a:lnTo>
                <a:lnTo>
                  <a:pt x="4364215" y="737565"/>
                </a:lnTo>
                <a:lnTo>
                  <a:pt x="4366488" y="729411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48627" rIns="0" bIns="0" rtlCol="0" vert="horz">
            <a:spAutoFit/>
          </a:bodyPr>
          <a:lstStyle/>
          <a:p>
            <a:pPr marL="559435">
              <a:lnSpc>
                <a:spcPct val="100000"/>
              </a:lnSpc>
              <a:spcBef>
                <a:spcPts val="130"/>
              </a:spcBef>
            </a:pPr>
            <a:r>
              <a:rPr dirty="0">
                <a:solidFill>
                  <a:srgbClr val="223939"/>
                </a:solidFill>
                <a:latin typeface="Calibri"/>
                <a:cs typeface="Calibri"/>
              </a:rPr>
              <a:t>Gantt</a:t>
            </a:r>
            <a:r>
              <a:rPr dirty="0" spc="-55">
                <a:solidFill>
                  <a:srgbClr val="223939"/>
                </a:solidFill>
                <a:latin typeface="Calibri"/>
                <a:cs typeface="Calibri"/>
              </a:rPr>
              <a:t> </a:t>
            </a:r>
            <a:r>
              <a:rPr dirty="0" spc="-10">
                <a:solidFill>
                  <a:srgbClr val="223939"/>
                </a:solidFill>
                <a:latin typeface="Calibri"/>
                <a:cs typeface="Calibri"/>
              </a:rPr>
              <a:t>chart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1179175" y="6434454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solidFill>
                  <a:srgbClr val="888888"/>
                </a:solidFill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219075" y="1428750"/>
            <a:ext cx="11753850" cy="5295900"/>
            <a:chOff x="219075" y="1428750"/>
            <a:chExt cx="11753850" cy="5295900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075" y="1504950"/>
              <a:ext cx="6086475" cy="50292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5550" y="1428750"/>
              <a:ext cx="5667375" cy="52959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315085">
              <a:lnSpc>
                <a:spcPct val="100000"/>
              </a:lnSpc>
              <a:spcBef>
                <a:spcPts val="130"/>
              </a:spcBef>
            </a:pPr>
            <a:r>
              <a:rPr dirty="0" sz="5000" spc="-470">
                <a:solidFill>
                  <a:srgbClr val="252525"/>
                </a:solidFill>
              </a:rPr>
              <a:t>T</a:t>
            </a:r>
            <a:r>
              <a:rPr dirty="0" sz="5000" spc="65">
                <a:solidFill>
                  <a:srgbClr val="252525"/>
                </a:solidFill>
              </a:rPr>
              <a:t>o</a:t>
            </a:r>
            <a:r>
              <a:rPr dirty="0" sz="5000" spc="-10">
                <a:solidFill>
                  <a:srgbClr val="252525"/>
                </a:solidFill>
              </a:rPr>
              <a:t>o</a:t>
            </a:r>
            <a:r>
              <a:rPr dirty="0" sz="5000" spc="55">
                <a:solidFill>
                  <a:srgbClr val="252525"/>
                </a:solidFill>
              </a:rPr>
              <a:t>l</a:t>
            </a:r>
            <a:r>
              <a:rPr dirty="0" sz="5000" spc="35">
                <a:solidFill>
                  <a:srgbClr val="252525"/>
                </a:solidFill>
              </a:rPr>
              <a:t>s</a:t>
            </a:r>
            <a:r>
              <a:rPr dirty="0" sz="5000" spc="-175">
                <a:solidFill>
                  <a:srgbClr val="252525"/>
                </a:solidFill>
              </a:rPr>
              <a:t> </a:t>
            </a:r>
            <a:r>
              <a:rPr dirty="0" sz="5000">
                <a:solidFill>
                  <a:srgbClr val="252525"/>
                </a:solidFill>
              </a:rPr>
              <a:t>and</a:t>
            </a:r>
            <a:r>
              <a:rPr dirty="0" sz="5000" spc="-190">
                <a:solidFill>
                  <a:srgbClr val="252525"/>
                </a:solidFill>
              </a:rPr>
              <a:t> </a:t>
            </a:r>
            <a:r>
              <a:rPr dirty="0" sz="5000">
                <a:solidFill>
                  <a:srgbClr val="252525"/>
                </a:solidFill>
              </a:rPr>
              <a:t>software</a:t>
            </a:r>
            <a:r>
              <a:rPr dirty="0" sz="5000" spc="-160">
                <a:solidFill>
                  <a:srgbClr val="252525"/>
                </a:solidFill>
              </a:rPr>
              <a:t> </a:t>
            </a:r>
            <a:r>
              <a:rPr dirty="0" sz="5000" spc="-10">
                <a:solidFill>
                  <a:srgbClr val="252525"/>
                </a:solidFill>
              </a:rPr>
              <a:t>requirements</a:t>
            </a:r>
            <a:endParaRPr sz="5000"/>
          </a:p>
        </p:txBody>
      </p:sp>
      <p:sp>
        <p:nvSpPr>
          <p:cNvPr id="3" name="object 3" descr=""/>
          <p:cNvSpPr/>
          <p:nvPr/>
        </p:nvSpPr>
        <p:spPr>
          <a:xfrm>
            <a:off x="6324600" y="1809750"/>
            <a:ext cx="4448175" cy="800100"/>
          </a:xfrm>
          <a:custGeom>
            <a:avLst/>
            <a:gdLst/>
            <a:ahLst/>
            <a:cxnLst/>
            <a:rect l="l" t="t" r="r" b="b"/>
            <a:pathLst>
              <a:path w="4448175" h="800100">
                <a:moveTo>
                  <a:pt x="4448175" y="0"/>
                </a:moveTo>
                <a:lnTo>
                  <a:pt x="0" y="0"/>
                </a:lnTo>
                <a:lnTo>
                  <a:pt x="0" y="800100"/>
                </a:lnTo>
                <a:lnTo>
                  <a:pt x="4437888" y="800100"/>
                </a:lnTo>
              </a:path>
            </a:pathLst>
          </a:custGeom>
          <a:ln w="38100">
            <a:solidFill>
              <a:srgbClr val="FF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7096125" y="2981325"/>
            <a:ext cx="4448175" cy="800100"/>
          </a:xfrm>
          <a:custGeom>
            <a:avLst/>
            <a:gdLst/>
            <a:ahLst/>
            <a:cxnLst/>
            <a:rect l="l" t="t" r="r" b="b"/>
            <a:pathLst>
              <a:path w="4448175" h="800100">
                <a:moveTo>
                  <a:pt x="4448175" y="0"/>
                </a:moveTo>
                <a:lnTo>
                  <a:pt x="0" y="0"/>
                </a:lnTo>
                <a:lnTo>
                  <a:pt x="0" y="800100"/>
                </a:lnTo>
                <a:lnTo>
                  <a:pt x="4437888" y="800100"/>
                </a:lnTo>
              </a:path>
            </a:pathLst>
          </a:custGeom>
          <a:ln w="38100">
            <a:solidFill>
              <a:srgbClr val="A4A4A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7086600" y="4152900"/>
            <a:ext cx="4448175" cy="800100"/>
          </a:xfrm>
          <a:custGeom>
            <a:avLst/>
            <a:gdLst/>
            <a:ahLst/>
            <a:cxnLst/>
            <a:rect l="l" t="t" r="r" b="b"/>
            <a:pathLst>
              <a:path w="4448175" h="800100">
                <a:moveTo>
                  <a:pt x="4448175" y="0"/>
                </a:moveTo>
                <a:lnTo>
                  <a:pt x="0" y="0"/>
                </a:lnTo>
                <a:lnTo>
                  <a:pt x="0" y="800100"/>
                </a:lnTo>
                <a:lnTo>
                  <a:pt x="4437888" y="800100"/>
                </a:lnTo>
              </a:path>
            </a:pathLst>
          </a:custGeom>
          <a:ln w="38100">
            <a:solidFill>
              <a:srgbClr val="5B9BD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324600" y="5314950"/>
            <a:ext cx="4448175" cy="800100"/>
          </a:xfrm>
          <a:custGeom>
            <a:avLst/>
            <a:gdLst/>
            <a:ahLst/>
            <a:cxnLst/>
            <a:rect l="l" t="t" r="r" b="b"/>
            <a:pathLst>
              <a:path w="4448175" h="800100">
                <a:moveTo>
                  <a:pt x="4448175" y="0"/>
                </a:moveTo>
                <a:lnTo>
                  <a:pt x="0" y="0"/>
                </a:lnTo>
                <a:lnTo>
                  <a:pt x="0" y="800100"/>
                </a:lnTo>
                <a:lnTo>
                  <a:pt x="4437888" y="800100"/>
                </a:lnTo>
              </a:path>
            </a:pathLst>
          </a:custGeom>
          <a:ln w="38100">
            <a:solidFill>
              <a:srgbClr val="EC7C3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" name="object 7" descr=""/>
          <p:cNvGrpSpPr/>
          <p:nvPr/>
        </p:nvGrpSpPr>
        <p:grpSpPr>
          <a:xfrm>
            <a:off x="2181351" y="1913763"/>
            <a:ext cx="3689985" cy="4116704"/>
            <a:chOff x="2181351" y="1913763"/>
            <a:chExt cx="3689985" cy="4116704"/>
          </a:xfrm>
        </p:grpSpPr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71899" y="1913763"/>
              <a:ext cx="2098929" cy="4116273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81351" y="2339975"/>
              <a:ext cx="2325243" cy="3155950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6343650" y="1829076"/>
            <a:ext cx="4429125" cy="654050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 marL="307975">
              <a:lnSpc>
                <a:spcPct val="100000"/>
              </a:lnSpc>
              <a:spcBef>
                <a:spcPts val="495"/>
              </a:spcBef>
            </a:pPr>
            <a:r>
              <a:rPr dirty="0" sz="1200" spc="-50" b="1">
                <a:solidFill>
                  <a:srgbClr val="404040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  <a:p>
            <a:pPr marL="273050">
              <a:lnSpc>
                <a:spcPts val="1355"/>
              </a:lnSpc>
              <a:spcBef>
                <a:spcPts val="395"/>
              </a:spcBef>
            </a:pPr>
            <a:r>
              <a:rPr dirty="0" sz="1200">
                <a:latin typeface="Calibri"/>
                <a:cs typeface="Calibri"/>
              </a:rPr>
              <a:t>Flutter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(Dart)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app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development: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Flutter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easier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faster</a:t>
            </a:r>
            <a:endParaRPr sz="1200">
              <a:latin typeface="Calibri"/>
              <a:cs typeface="Calibri"/>
            </a:endParaRPr>
          </a:p>
          <a:p>
            <a:pPr marL="273050">
              <a:lnSpc>
                <a:spcPts val="1355"/>
              </a:lnSpc>
            </a:pPr>
            <a:r>
              <a:rPr dirty="0" sz="1200">
                <a:latin typeface="Calibri"/>
                <a:cs typeface="Calibri"/>
              </a:rPr>
              <a:t>than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React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Native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front-</a:t>
            </a:r>
            <a:r>
              <a:rPr dirty="0" sz="1200">
                <a:latin typeface="Calibri"/>
                <a:cs typeface="Calibri"/>
              </a:rPr>
              <a:t>end</a:t>
            </a:r>
            <a:r>
              <a:rPr dirty="0" sz="1200" spc="-10">
                <a:latin typeface="Calibri"/>
                <a:cs typeface="Calibri"/>
              </a:rPr>
              <a:t> development.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393685" y="2999017"/>
            <a:ext cx="4222115" cy="652780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47625">
              <a:lnSpc>
                <a:spcPct val="100000"/>
              </a:lnSpc>
              <a:spcBef>
                <a:spcPts val="484"/>
              </a:spcBef>
            </a:pPr>
            <a:r>
              <a:rPr dirty="0" sz="1200" spc="-50" b="1">
                <a:solidFill>
                  <a:srgbClr val="404040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1360"/>
              </a:lnSpc>
              <a:spcBef>
                <a:spcPts val="395"/>
              </a:spcBef>
            </a:pPr>
            <a:r>
              <a:rPr dirty="0" sz="1200">
                <a:latin typeface="Calibri"/>
                <a:cs typeface="Calibri"/>
              </a:rPr>
              <a:t>Laravel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(PHP)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back-</a:t>
            </a:r>
            <a:r>
              <a:rPr dirty="0" sz="1200">
                <a:latin typeface="Calibri"/>
                <a:cs typeface="Calibri"/>
              </a:rPr>
              <a:t>end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development: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simple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powerful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1360"/>
              </a:lnSpc>
            </a:pPr>
            <a:r>
              <a:rPr dirty="0" sz="1200" spc="-10">
                <a:latin typeface="Calibri"/>
                <a:cs typeface="Calibri"/>
              </a:rPr>
              <a:t>framework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creating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RESTful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APIs.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105650" y="4147295"/>
            <a:ext cx="4429125" cy="711200"/>
          </a:xfrm>
          <a:prstGeom prst="rect">
            <a:avLst/>
          </a:prstGeom>
        </p:spPr>
        <p:txBody>
          <a:bodyPr wrap="square" lIns="0" tIns="81915" rIns="0" bIns="0" rtlCol="0" vert="horz">
            <a:spAutoFit/>
          </a:bodyPr>
          <a:lstStyle/>
          <a:p>
            <a:pPr marL="335915">
              <a:lnSpc>
                <a:spcPct val="100000"/>
              </a:lnSpc>
              <a:spcBef>
                <a:spcPts val="645"/>
              </a:spcBef>
            </a:pPr>
            <a:r>
              <a:rPr dirty="0" sz="1200" spc="-50" b="1">
                <a:solidFill>
                  <a:srgbClr val="404040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  <a:p>
            <a:pPr marL="300355">
              <a:lnSpc>
                <a:spcPts val="1430"/>
              </a:lnSpc>
              <a:spcBef>
                <a:spcPts val="545"/>
              </a:spcBef>
            </a:pPr>
            <a:r>
              <a:rPr dirty="0" sz="1200">
                <a:latin typeface="Calibri"/>
                <a:cs typeface="Calibri"/>
              </a:rPr>
              <a:t>MySQL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storing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price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data: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It's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more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common</a:t>
            </a:r>
            <a:endParaRPr sz="1200">
              <a:latin typeface="Calibri"/>
              <a:cs typeface="Calibri"/>
            </a:endParaRPr>
          </a:p>
          <a:p>
            <a:pPr marL="300355">
              <a:lnSpc>
                <a:spcPts val="1435"/>
              </a:lnSpc>
            </a:pP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easier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database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343650" y="5375612"/>
            <a:ext cx="4429125" cy="41148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307975">
              <a:lnSpc>
                <a:spcPct val="100000"/>
              </a:lnSpc>
              <a:spcBef>
                <a:spcPts val="175"/>
              </a:spcBef>
            </a:pPr>
            <a:r>
              <a:rPr dirty="0" sz="1200" spc="-50" b="1">
                <a:solidFill>
                  <a:srgbClr val="404040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  <a:p>
            <a:pPr marL="273050">
              <a:lnSpc>
                <a:spcPct val="100000"/>
              </a:lnSpc>
              <a:spcBef>
                <a:spcPts val="80"/>
              </a:spcBef>
            </a:pPr>
            <a:r>
              <a:rPr dirty="0" sz="1200">
                <a:latin typeface="Calibri"/>
                <a:cs typeface="Calibri"/>
              </a:rPr>
              <a:t>Python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recommendations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section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AI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Section.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49198" rIns="0" bIns="0" rtlCol="0" vert="horz">
            <a:spAutoFit/>
          </a:bodyPr>
          <a:lstStyle/>
          <a:p>
            <a:pPr marL="559435">
              <a:lnSpc>
                <a:spcPct val="100000"/>
              </a:lnSpc>
              <a:spcBef>
                <a:spcPts val="130"/>
              </a:spcBef>
            </a:pPr>
            <a:r>
              <a:rPr dirty="0" spc="-45" b="0">
                <a:latin typeface="Calibri Light"/>
                <a:cs typeface="Calibri Light"/>
              </a:rPr>
              <a:t>Methodology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38872" y="1647507"/>
            <a:ext cx="9899650" cy="18605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239395" marR="5080" indent="-227329">
              <a:lnSpc>
                <a:spcPct val="100400"/>
              </a:lnSpc>
              <a:spcBef>
                <a:spcPts val="9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A</a:t>
            </a:r>
            <a:r>
              <a:rPr dirty="0" sz="2400" spc="105" b="1">
                <a:solidFill>
                  <a:srgbClr val="3A4E4E"/>
                </a:solidFill>
                <a:latin typeface="Calibri"/>
                <a:cs typeface="Calibri"/>
              </a:rPr>
              <a:t> 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recommendation</a:t>
            </a:r>
            <a:r>
              <a:rPr dirty="0" sz="2400" spc="95" b="1">
                <a:solidFill>
                  <a:srgbClr val="3A4E4E"/>
                </a:solidFill>
                <a:latin typeface="Calibri"/>
                <a:cs typeface="Calibri"/>
              </a:rPr>
              <a:t> 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Engine</a:t>
            </a:r>
            <a:r>
              <a:rPr dirty="0" sz="2400" spc="114" b="1">
                <a:solidFill>
                  <a:srgbClr val="3A4E4E"/>
                </a:solidFill>
                <a:latin typeface="Calibri"/>
                <a:cs typeface="Calibri"/>
              </a:rPr>
              <a:t> 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will</a:t>
            </a:r>
            <a:r>
              <a:rPr dirty="0" sz="2400" spc="95" b="1">
                <a:solidFill>
                  <a:srgbClr val="3A4E4E"/>
                </a:solidFill>
                <a:latin typeface="Calibri"/>
                <a:cs typeface="Calibri"/>
              </a:rPr>
              <a:t> 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be</a:t>
            </a:r>
            <a:r>
              <a:rPr dirty="0" sz="2400" spc="120" b="1">
                <a:solidFill>
                  <a:srgbClr val="3A4E4E"/>
                </a:solidFill>
                <a:latin typeface="Calibri"/>
                <a:cs typeface="Calibri"/>
              </a:rPr>
              <a:t> 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implemented:</a:t>
            </a:r>
            <a:r>
              <a:rPr dirty="0" sz="2400" spc="110" b="1">
                <a:solidFill>
                  <a:srgbClr val="3A4E4E"/>
                </a:solidFill>
                <a:latin typeface="Calibri"/>
                <a:cs typeface="Calibri"/>
              </a:rPr>
              <a:t> 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a</a:t>
            </a:r>
            <a:r>
              <a:rPr dirty="0" sz="2400" spc="110" b="1">
                <a:solidFill>
                  <a:srgbClr val="3A4E4E"/>
                </a:solidFill>
                <a:latin typeface="Calibri"/>
                <a:cs typeface="Calibri"/>
              </a:rPr>
              <a:t> 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product</a:t>
            </a:r>
            <a:r>
              <a:rPr dirty="0" sz="2400" spc="110" b="1">
                <a:solidFill>
                  <a:srgbClr val="3A4E4E"/>
                </a:solidFill>
                <a:latin typeface="Calibri"/>
                <a:cs typeface="Calibri"/>
              </a:rPr>
              <a:t>  </a:t>
            </a:r>
            <a:r>
              <a:rPr dirty="0" sz="2400" spc="-10" b="1">
                <a:solidFill>
                  <a:srgbClr val="3A4E4E"/>
                </a:solidFill>
                <a:latin typeface="Calibri"/>
                <a:cs typeface="Calibri"/>
              </a:rPr>
              <a:t>suggestion </a:t>
            </a:r>
            <a:r>
              <a:rPr dirty="0" sz="2400" spc="-10" b="1">
                <a:solidFill>
                  <a:srgbClr val="3A4E4E"/>
                </a:solidFill>
                <a:latin typeface="Calibri"/>
                <a:cs typeface="Calibri"/>
              </a:rPr>
              <a:t>	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system</a:t>
            </a:r>
            <a:r>
              <a:rPr dirty="0" sz="2400" spc="-2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based on</a:t>
            </a:r>
            <a:r>
              <a:rPr dirty="0" sz="2400" spc="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user</a:t>
            </a:r>
            <a:r>
              <a:rPr dirty="0" sz="2400" spc="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2400" spc="-20" b="1">
                <a:solidFill>
                  <a:srgbClr val="3A4E4E"/>
                </a:solidFill>
                <a:latin typeface="Calibri"/>
                <a:cs typeface="Calibri"/>
              </a:rPr>
              <a:t>behavior.</a:t>
            </a:r>
            <a:r>
              <a:rPr dirty="0" sz="2400" spc="-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The user's</a:t>
            </a:r>
            <a:r>
              <a:rPr dirty="0" sz="2400" spc="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purchase</a:t>
            </a:r>
            <a:r>
              <a:rPr dirty="0" sz="2400" spc="3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history</a:t>
            </a:r>
            <a:r>
              <a:rPr dirty="0" sz="2400" spc="-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will</a:t>
            </a:r>
            <a:r>
              <a:rPr dirty="0" sz="2400" spc="-4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be</a:t>
            </a:r>
            <a:r>
              <a:rPr dirty="0" sz="2400" spc="1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3A4E4E"/>
                </a:solidFill>
                <a:latin typeface="Calibri"/>
                <a:cs typeface="Calibri"/>
              </a:rPr>
              <a:t>analyzed </a:t>
            </a:r>
            <a:r>
              <a:rPr dirty="0" sz="2400" spc="-10" b="1">
                <a:solidFill>
                  <a:srgbClr val="3A4E4E"/>
                </a:solidFill>
                <a:latin typeface="Calibri"/>
                <a:cs typeface="Calibri"/>
              </a:rPr>
              <a:t>	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and</a:t>
            </a:r>
            <a:r>
              <a:rPr dirty="0" sz="2400" spc="3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personalized,</a:t>
            </a:r>
            <a:r>
              <a:rPr dirty="0" sz="2400" spc="8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intelligent</a:t>
            </a:r>
            <a:r>
              <a:rPr dirty="0" sz="2400" spc="4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product</a:t>
            </a:r>
            <a:r>
              <a:rPr dirty="0" sz="2400" spc="4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suggestions</a:t>
            </a:r>
            <a:r>
              <a:rPr dirty="0" sz="2400" spc="5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will</a:t>
            </a:r>
            <a:r>
              <a:rPr dirty="0" sz="2400" spc="1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be</a:t>
            </a:r>
            <a:r>
              <a:rPr dirty="0" sz="2400" spc="5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provided</a:t>
            </a:r>
            <a:r>
              <a:rPr dirty="0" sz="2400" spc="1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based</a:t>
            </a:r>
            <a:r>
              <a:rPr dirty="0" sz="2400" spc="4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2400" spc="-25" b="1">
                <a:solidFill>
                  <a:srgbClr val="3A4E4E"/>
                </a:solidFill>
                <a:latin typeface="Calibri"/>
                <a:cs typeface="Calibri"/>
              </a:rPr>
              <a:t>on </a:t>
            </a:r>
            <a:r>
              <a:rPr dirty="0" sz="2400" spc="-25" b="1">
                <a:solidFill>
                  <a:srgbClr val="3A4E4E"/>
                </a:solidFill>
                <a:latin typeface="Calibri"/>
                <a:cs typeface="Calibri"/>
              </a:rPr>
              <a:t>	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the</a:t>
            </a:r>
            <a:r>
              <a:rPr dirty="0" sz="2400" spc="7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type</a:t>
            </a:r>
            <a:r>
              <a:rPr dirty="0" sz="2400" spc="2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of</a:t>
            </a:r>
            <a:r>
              <a:rPr dirty="0" sz="2400" spc="6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product</a:t>
            </a:r>
            <a:r>
              <a:rPr dirty="0" sz="2400" spc="6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and</a:t>
            </a:r>
            <a:r>
              <a:rPr dirty="0" sz="2400" spc="4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the</a:t>
            </a:r>
            <a:r>
              <a:rPr dirty="0" sz="2400" spc="7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time</a:t>
            </a:r>
            <a:r>
              <a:rPr dirty="0" sz="2400" spc="5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of</a:t>
            </a:r>
            <a:r>
              <a:rPr dirty="0" sz="2400" spc="6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purchase,</a:t>
            </a:r>
            <a:r>
              <a:rPr dirty="0" sz="2400" spc="3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based</a:t>
            </a:r>
            <a:r>
              <a:rPr dirty="0" sz="2400" spc="5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on</a:t>
            </a:r>
            <a:r>
              <a:rPr dirty="0" sz="2400" spc="5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their</a:t>
            </a:r>
            <a:r>
              <a:rPr dirty="0" sz="2400" spc="7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3A4E4E"/>
                </a:solidFill>
                <a:latin typeface="Calibri"/>
                <a:cs typeface="Calibri"/>
              </a:rPr>
              <a:t>past</a:t>
            </a:r>
            <a:r>
              <a:rPr dirty="0" sz="2400" spc="9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3A4E4E"/>
                </a:solidFill>
                <a:latin typeface="Calibri"/>
                <a:cs typeface="Calibri"/>
              </a:rPr>
              <a:t>purchase 	history.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7826883" y="366775"/>
            <a:ext cx="4366895" cy="1158240"/>
          </a:xfrm>
          <a:custGeom>
            <a:avLst/>
            <a:gdLst/>
            <a:ahLst/>
            <a:cxnLst/>
            <a:rect l="l" t="t" r="r" b="b"/>
            <a:pathLst>
              <a:path w="4366895" h="1158240">
                <a:moveTo>
                  <a:pt x="3408553" y="0"/>
                </a:moveTo>
                <a:lnTo>
                  <a:pt x="2854833" y="0"/>
                </a:lnTo>
                <a:lnTo>
                  <a:pt x="2612771" y="171450"/>
                </a:lnTo>
                <a:lnTo>
                  <a:pt x="2205736" y="171450"/>
                </a:lnTo>
                <a:lnTo>
                  <a:pt x="2104009" y="99568"/>
                </a:lnTo>
                <a:lnTo>
                  <a:pt x="1557528" y="99568"/>
                </a:lnTo>
                <a:lnTo>
                  <a:pt x="1221994" y="336296"/>
                </a:lnTo>
                <a:lnTo>
                  <a:pt x="1110234" y="336296"/>
                </a:lnTo>
                <a:lnTo>
                  <a:pt x="988314" y="250317"/>
                </a:lnTo>
                <a:lnTo>
                  <a:pt x="209042" y="250317"/>
                </a:lnTo>
                <a:lnTo>
                  <a:pt x="109982" y="180467"/>
                </a:lnTo>
                <a:lnTo>
                  <a:pt x="112776" y="173355"/>
                </a:lnTo>
                <a:lnTo>
                  <a:pt x="109982" y="165608"/>
                </a:lnTo>
                <a:lnTo>
                  <a:pt x="97155" y="156591"/>
                </a:lnTo>
                <a:lnTo>
                  <a:pt x="89916" y="154559"/>
                </a:lnTo>
                <a:lnTo>
                  <a:pt x="73406" y="154559"/>
                </a:lnTo>
                <a:lnTo>
                  <a:pt x="66040" y="156591"/>
                </a:lnTo>
                <a:lnTo>
                  <a:pt x="60579" y="160401"/>
                </a:lnTo>
                <a:lnTo>
                  <a:pt x="53860" y="167411"/>
                </a:lnTo>
                <a:lnTo>
                  <a:pt x="51625" y="175260"/>
                </a:lnTo>
                <a:lnTo>
                  <a:pt x="53860" y="183121"/>
                </a:lnTo>
                <a:lnTo>
                  <a:pt x="60579" y="190119"/>
                </a:lnTo>
                <a:lnTo>
                  <a:pt x="66040" y="194056"/>
                </a:lnTo>
                <a:lnTo>
                  <a:pt x="73406" y="195961"/>
                </a:lnTo>
                <a:lnTo>
                  <a:pt x="87122" y="195961"/>
                </a:lnTo>
                <a:lnTo>
                  <a:pt x="89916" y="195326"/>
                </a:lnTo>
                <a:lnTo>
                  <a:pt x="197104" y="270383"/>
                </a:lnTo>
                <a:lnTo>
                  <a:pt x="976376" y="270383"/>
                </a:lnTo>
                <a:lnTo>
                  <a:pt x="1068959" y="335661"/>
                </a:lnTo>
                <a:lnTo>
                  <a:pt x="766445" y="335661"/>
                </a:lnTo>
                <a:lnTo>
                  <a:pt x="761606" y="331330"/>
                </a:lnTo>
                <a:lnTo>
                  <a:pt x="755611" y="328091"/>
                </a:lnTo>
                <a:lnTo>
                  <a:pt x="748614" y="326072"/>
                </a:lnTo>
                <a:lnTo>
                  <a:pt x="740791" y="325374"/>
                </a:lnTo>
                <a:lnTo>
                  <a:pt x="729234" y="326974"/>
                </a:lnTo>
                <a:lnTo>
                  <a:pt x="719924" y="331343"/>
                </a:lnTo>
                <a:lnTo>
                  <a:pt x="713714" y="337921"/>
                </a:lnTo>
                <a:lnTo>
                  <a:pt x="711454" y="346075"/>
                </a:lnTo>
                <a:lnTo>
                  <a:pt x="713714" y="354190"/>
                </a:lnTo>
                <a:lnTo>
                  <a:pt x="719924" y="360768"/>
                </a:lnTo>
                <a:lnTo>
                  <a:pt x="729234" y="365175"/>
                </a:lnTo>
                <a:lnTo>
                  <a:pt x="740791" y="366776"/>
                </a:lnTo>
                <a:lnTo>
                  <a:pt x="748614" y="366064"/>
                </a:lnTo>
                <a:lnTo>
                  <a:pt x="755611" y="364007"/>
                </a:lnTo>
                <a:lnTo>
                  <a:pt x="761606" y="360730"/>
                </a:lnTo>
                <a:lnTo>
                  <a:pt x="766445" y="356362"/>
                </a:lnTo>
                <a:lnTo>
                  <a:pt x="1233932" y="356362"/>
                </a:lnTo>
                <a:lnTo>
                  <a:pt x="1569466" y="119634"/>
                </a:lnTo>
                <a:lnTo>
                  <a:pt x="2091182" y="119634"/>
                </a:lnTo>
                <a:lnTo>
                  <a:pt x="2163572" y="170815"/>
                </a:lnTo>
                <a:lnTo>
                  <a:pt x="1689608" y="170815"/>
                </a:lnTo>
                <a:lnTo>
                  <a:pt x="1338453" y="418465"/>
                </a:lnTo>
                <a:lnTo>
                  <a:pt x="54991" y="418465"/>
                </a:lnTo>
                <a:lnTo>
                  <a:pt x="50228" y="414134"/>
                </a:lnTo>
                <a:lnTo>
                  <a:pt x="44259" y="410895"/>
                </a:lnTo>
                <a:lnTo>
                  <a:pt x="37236" y="408876"/>
                </a:lnTo>
                <a:lnTo>
                  <a:pt x="29337" y="408178"/>
                </a:lnTo>
                <a:lnTo>
                  <a:pt x="17780" y="409778"/>
                </a:lnTo>
                <a:lnTo>
                  <a:pt x="8470" y="414147"/>
                </a:lnTo>
                <a:lnTo>
                  <a:pt x="2260" y="420725"/>
                </a:lnTo>
                <a:lnTo>
                  <a:pt x="0" y="428879"/>
                </a:lnTo>
                <a:lnTo>
                  <a:pt x="2260" y="436994"/>
                </a:lnTo>
                <a:lnTo>
                  <a:pt x="8470" y="443572"/>
                </a:lnTo>
                <a:lnTo>
                  <a:pt x="17780" y="447979"/>
                </a:lnTo>
                <a:lnTo>
                  <a:pt x="29337" y="449580"/>
                </a:lnTo>
                <a:lnTo>
                  <a:pt x="37236" y="448868"/>
                </a:lnTo>
                <a:lnTo>
                  <a:pt x="44259" y="446811"/>
                </a:lnTo>
                <a:lnTo>
                  <a:pt x="50228" y="443534"/>
                </a:lnTo>
                <a:lnTo>
                  <a:pt x="54991" y="439166"/>
                </a:lnTo>
                <a:lnTo>
                  <a:pt x="849884" y="439166"/>
                </a:lnTo>
                <a:lnTo>
                  <a:pt x="780161" y="488950"/>
                </a:lnTo>
                <a:lnTo>
                  <a:pt x="280543" y="488950"/>
                </a:lnTo>
                <a:lnTo>
                  <a:pt x="275780" y="484619"/>
                </a:lnTo>
                <a:lnTo>
                  <a:pt x="269811" y="481380"/>
                </a:lnTo>
                <a:lnTo>
                  <a:pt x="262788" y="479361"/>
                </a:lnTo>
                <a:lnTo>
                  <a:pt x="254889" y="478663"/>
                </a:lnTo>
                <a:lnTo>
                  <a:pt x="243332" y="480263"/>
                </a:lnTo>
                <a:lnTo>
                  <a:pt x="234022" y="484632"/>
                </a:lnTo>
                <a:lnTo>
                  <a:pt x="227812" y="491210"/>
                </a:lnTo>
                <a:lnTo>
                  <a:pt x="225552" y="499364"/>
                </a:lnTo>
                <a:lnTo>
                  <a:pt x="227812" y="507479"/>
                </a:lnTo>
                <a:lnTo>
                  <a:pt x="234022" y="514057"/>
                </a:lnTo>
                <a:lnTo>
                  <a:pt x="243332" y="518464"/>
                </a:lnTo>
                <a:lnTo>
                  <a:pt x="254889" y="520065"/>
                </a:lnTo>
                <a:lnTo>
                  <a:pt x="262788" y="519353"/>
                </a:lnTo>
                <a:lnTo>
                  <a:pt x="269811" y="517296"/>
                </a:lnTo>
                <a:lnTo>
                  <a:pt x="275780" y="514019"/>
                </a:lnTo>
                <a:lnTo>
                  <a:pt x="280543" y="509651"/>
                </a:lnTo>
                <a:lnTo>
                  <a:pt x="792099" y="509651"/>
                </a:lnTo>
                <a:lnTo>
                  <a:pt x="891159" y="439801"/>
                </a:lnTo>
                <a:lnTo>
                  <a:pt x="1350391" y="439801"/>
                </a:lnTo>
                <a:lnTo>
                  <a:pt x="1539240" y="307848"/>
                </a:lnTo>
                <a:lnTo>
                  <a:pt x="1783080" y="307848"/>
                </a:lnTo>
                <a:lnTo>
                  <a:pt x="1867408" y="367411"/>
                </a:lnTo>
                <a:lnTo>
                  <a:pt x="1864741" y="374523"/>
                </a:lnTo>
                <a:lnTo>
                  <a:pt x="1867408" y="382270"/>
                </a:lnTo>
                <a:lnTo>
                  <a:pt x="1880235" y="391287"/>
                </a:lnTo>
                <a:lnTo>
                  <a:pt x="1887601" y="393192"/>
                </a:lnTo>
                <a:lnTo>
                  <a:pt x="1904111" y="393192"/>
                </a:lnTo>
                <a:lnTo>
                  <a:pt x="1911477" y="391287"/>
                </a:lnTo>
                <a:lnTo>
                  <a:pt x="1922399" y="383540"/>
                </a:lnTo>
                <a:lnTo>
                  <a:pt x="1925193" y="378333"/>
                </a:lnTo>
                <a:lnTo>
                  <a:pt x="1925193" y="366776"/>
                </a:lnTo>
                <a:lnTo>
                  <a:pt x="1922399" y="361569"/>
                </a:lnTo>
                <a:lnTo>
                  <a:pt x="1911477" y="353822"/>
                </a:lnTo>
                <a:lnTo>
                  <a:pt x="1904111" y="351917"/>
                </a:lnTo>
                <a:lnTo>
                  <a:pt x="1890395" y="351917"/>
                </a:lnTo>
                <a:lnTo>
                  <a:pt x="1887601" y="352552"/>
                </a:lnTo>
                <a:lnTo>
                  <a:pt x="1794129" y="286512"/>
                </a:lnTo>
                <a:lnTo>
                  <a:pt x="1567688" y="286512"/>
                </a:lnTo>
                <a:lnTo>
                  <a:pt x="1701546" y="192151"/>
                </a:lnTo>
                <a:lnTo>
                  <a:pt x="2623693" y="192151"/>
                </a:lnTo>
                <a:lnTo>
                  <a:pt x="2866644" y="20701"/>
                </a:lnTo>
                <a:lnTo>
                  <a:pt x="3408553" y="20701"/>
                </a:lnTo>
                <a:lnTo>
                  <a:pt x="3408553" y="0"/>
                </a:lnTo>
                <a:close/>
              </a:path>
              <a:path w="4366895" h="1158240">
                <a:moveTo>
                  <a:pt x="3652139" y="287274"/>
                </a:moveTo>
                <a:lnTo>
                  <a:pt x="3649865" y="279184"/>
                </a:lnTo>
                <a:lnTo>
                  <a:pt x="3643655" y="272656"/>
                </a:lnTo>
                <a:lnTo>
                  <a:pt x="3634346" y="268300"/>
                </a:lnTo>
                <a:lnTo>
                  <a:pt x="3622802" y="266700"/>
                </a:lnTo>
                <a:lnTo>
                  <a:pt x="3614966" y="267398"/>
                </a:lnTo>
                <a:lnTo>
                  <a:pt x="3607981" y="269417"/>
                </a:lnTo>
                <a:lnTo>
                  <a:pt x="3602024" y="272656"/>
                </a:lnTo>
                <a:lnTo>
                  <a:pt x="3597275" y="276987"/>
                </a:lnTo>
                <a:lnTo>
                  <a:pt x="3114421" y="276987"/>
                </a:lnTo>
                <a:lnTo>
                  <a:pt x="3055874" y="318135"/>
                </a:lnTo>
                <a:lnTo>
                  <a:pt x="2875661" y="318135"/>
                </a:lnTo>
                <a:lnTo>
                  <a:pt x="2683637" y="453136"/>
                </a:lnTo>
                <a:lnTo>
                  <a:pt x="2414778" y="453136"/>
                </a:lnTo>
                <a:lnTo>
                  <a:pt x="2410206" y="450596"/>
                </a:lnTo>
                <a:lnTo>
                  <a:pt x="2406523" y="453136"/>
                </a:lnTo>
                <a:lnTo>
                  <a:pt x="1759077" y="453136"/>
                </a:lnTo>
                <a:lnTo>
                  <a:pt x="1623695" y="548259"/>
                </a:lnTo>
                <a:lnTo>
                  <a:pt x="1208532" y="548259"/>
                </a:lnTo>
                <a:lnTo>
                  <a:pt x="1181100" y="528955"/>
                </a:lnTo>
                <a:lnTo>
                  <a:pt x="1183894" y="521970"/>
                </a:lnTo>
                <a:lnTo>
                  <a:pt x="1181100" y="514223"/>
                </a:lnTo>
                <a:lnTo>
                  <a:pt x="1168273" y="505206"/>
                </a:lnTo>
                <a:lnTo>
                  <a:pt x="1161034" y="503301"/>
                </a:lnTo>
                <a:lnTo>
                  <a:pt x="1144524" y="503301"/>
                </a:lnTo>
                <a:lnTo>
                  <a:pt x="1137285" y="505206"/>
                </a:lnTo>
                <a:lnTo>
                  <a:pt x="1126236" y="512953"/>
                </a:lnTo>
                <a:lnTo>
                  <a:pt x="1123569" y="518033"/>
                </a:lnTo>
                <a:lnTo>
                  <a:pt x="1123569" y="529717"/>
                </a:lnTo>
                <a:lnTo>
                  <a:pt x="1126236" y="534797"/>
                </a:lnTo>
                <a:lnTo>
                  <a:pt x="1137285" y="542544"/>
                </a:lnTo>
                <a:lnTo>
                  <a:pt x="1144524" y="544449"/>
                </a:lnTo>
                <a:lnTo>
                  <a:pt x="1158240" y="544449"/>
                </a:lnTo>
                <a:lnTo>
                  <a:pt x="1161034" y="543814"/>
                </a:lnTo>
                <a:lnTo>
                  <a:pt x="1196721" y="568833"/>
                </a:lnTo>
                <a:lnTo>
                  <a:pt x="1594485" y="568833"/>
                </a:lnTo>
                <a:lnTo>
                  <a:pt x="1536827" y="609346"/>
                </a:lnTo>
                <a:lnTo>
                  <a:pt x="1534160" y="608711"/>
                </a:lnTo>
                <a:lnTo>
                  <a:pt x="1520444" y="608711"/>
                </a:lnTo>
                <a:lnTo>
                  <a:pt x="1513078" y="610616"/>
                </a:lnTo>
                <a:lnTo>
                  <a:pt x="1502156" y="618363"/>
                </a:lnTo>
                <a:lnTo>
                  <a:pt x="1499362" y="623570"/>
                </a:lnTo>
                <a:lnTo>
                  <a:pt x="1499362" y="635127"/>
                </a:lnTo>
                <a:lnTo>
                  <a:pt x="1502156" y="640207"/>
                </a:lnTo>
                <a:lnTo>
                  <a:pt x="1513078" y="647954"/>
                </a:lnTo>
                <a:lnTo>
                  <a:pt x="1520444" y="649859"/>
                </a:lnTo>
                <a:lnTo>
                  <a:pt x="1536827" y="649859"/>
                </a:lnTo>
                <a:lnTo>
                  <a:pt x="1544193" y="647954"/>
                </a:lnTo>
                <a:lnTo>
                  <a:pt x="1557020" y="638937"/>
                </a:lnTo>
                <a:lnTo>
                  <a:pt x="1559687" y="631190"/>
                </a:lnTo>
                <a:lnTo>
                  <a:pt x="1557020" y="624205"/>
                </a:lnTo>
                <a:lnTo>
                  <a:pt x="1771015" y="473710"/>
                </a:lnTo>
                <a:lnTo>
                  <a:pt x="2103882" y="473710"/>
                </a:lnTo>
                <a:lnTo>
                  <a:pt x="2025269" y="528955"/>
                </a:lnTo>
                <a:lnTo>
                  <a:pt x="1885315" y="528955"/>
                </a:lnTo>
                <a:lnTo>
                  <a:pt x="1880552" y="524675"/>
                </a:lnTo>
                <a:lnTo>
                  <a:pt x="1874583" y="521436"/>
                </a:lnTo>
                <a:lnTo>
                  <a:pt x="1867560" y="519391"/>
                </a:lnTo>
                <a:lnTo>
                  <a:pt x="1859661" y="518668"/>
                </a:lnTo>
                <a:lnTo>
                  <a:pt x="1848180" y="520268"/>
                </a:lnTo>
                <a:lnTo>
                  <a:pt x="1838909" y="524624"/>
                </a:lnTo>
                <a:lnTo>
                  <a:pt x="1832698" y="531152"/>
                </a:lnTo>
                <a:lnTo>
                  <a:pt x="1830451" y="539242"/>
                </a:lnTo>
                <a:lnTo>
                  <a:pt x="1832698" y="547395"/>
                </a:lnTo>
                <a:lnTo>
                  <a:pt x="1838909" y="553910"/>
                </a:lnTo>
                <a:lnTo>
                  <a:pt x="1848180" y="558253"/>
                </a:lnTo>
                <a:lnTo>
                  <a:pt x="1859661" y="559816"/>
                </a:lnTo>
                <a:lnTo>
                  <a:pt x="1867560" y="559130"/>
                </a:lnTo>
                <a:lnTo>
                  <a:pt x="1874583" y="557110"/>
                </a:lnTo>
                <a:lnTo>
                  <a:pt x="1880552" y="553872"/>
                </a:lnTo>
                <a:lnTo>
                  <a:pt x="1885315" y="549529"/>
                </a:lnTo>
                <a:lnTo>
                  <a:pt x="2037080" y="549529"/>
                </a:lnTo>
                <a:lnTo>
                  <a:pt x="2144141" y="472440"/>
                </a:lnTo>
                <a:lnTo>
                  <a:pt x="2375408" y="472440"/>
                </a:lnTo>
                <a:lnTo>
                  <a:pt x="2146808" y="633222"/>
                </a:lnTo>
                <a:lnTo>
                  <a:pt x="1691386" y="633222"/>
                </a:lnTo>
                <a:lnTo>
                  <a:pt x="1534160" y="743712"/>
                </a:lnTo>
                <a:lnTo>
                  <a:pt x="1383284" y="743712"/>
                </a:lnTo>
                <a:lnTo>
                  <a:pt x="1241425" y="644144"/>
                </a:lnTo>
                <a:lnTo>
                  <a:pt x="1024763" y="644144"/>
                </a:lnTo>
                <a:lnTo>
                  <a:pt x="949706" y="591439"/>
                </a:lnTo>
                <a:lnTo>
                  <a:pt x="662559" y="591439"/>
                </a:lnTo>
                <a:lnTo>
                  <a:pt x="657796" y="587108"/>
                </a:lnTo>
                <a:lnTo>
                  <a:pt x="651840" y="583869"/>
                </a:lnTo>
                <a:lnTo>
                  <a:pt x="644855" y="581850"/>
                </a:lnTo>
                <a:lnTo>
                  <a:pt x="637032" y="581152"/>
                </a:lnTo>
                <a:lnTo>
                  <a:pt x="625475" y="582726"/>
                </a:lnTo>
                <a:lnTo>
                  <a:pt x="616165" y="587057"/>
                </a:lnTo>
                <a:lnTo>
                  <a:pt x="609955" y="593585"/>
                </a:lnTo>
                <a:lnTo>
                  <a:pt x="607695" y="601726"/>
                </a:lnTo>
                <a:lnTo>
                  <a:pt x="609955" y="609828"/>
                </a:lnTo>
                <a:lnTo>
                  <a:pt x="616165" y="616356"/>
                </a:lnTo>
                <a:lnTo>
                  <a:pt x="625475" y="620712"/>
                </a:lnTo>
                <a:lnTo>
                  <a:pt x="637032" y="622300"/>
                </a:lnTo>
                <a:lnTo>
                  <a:pt x="644855" y="621588"/>
                </a:lnTo>
                <a:lnTo>
                  <a:pt x="651840" y="619544"/>
                </a:lnTo>
                <a:lnTo>
                  <a:pt x="657796" y="616305"/>
                </a:lnTo>
                <a:lnTo>
                  <a:pt x="662559" y="612013"/>
                </a:lnTo>
                <a:lnTo>
                  <a:pt x="937895" y="612013"/>
                </a:lnTo>
                <a:lnTo>
                  <a:pt x="984504" y="644779"/>
                </a:lnTo>
                <a:lnTo>
                  <a:pt x="573913" y="644779"/>
                </a:lnTo>
                <a:lnTo>
                  <a:pt x="569150" y="640448"/>
                </a:lnTo>
                <a:lnTo>
                  <a:pt x="563181" y="637209"/>
                </a:lnTo>
                <a:lnTo>
                  <a:pt x="556158" y="635190"/>
                </a:lnTo>
                <a:lnTo>
                  <a:pt x="548259" y="634492"/>
                </a:lnTo>
                <a:lnTo>
                  <a:pt x="536778" y="636092"/>
                </a:lnTo>
                <a:lnTo>
                  <a:pt x="527507" y="640448"/>
                </a:lnTo>
                <a:lnTo>
                  <a:pt x="521296" y="646976"/>
                </a:lnTo>
                <a:lnTo>
                  <a:pt x="519049" y="655066"/>
                </a:lnTo>
                <a:lnTo>
                  <a:pt x="521296" y="663168"/>
                </a:lnTo>
                <a:lnTo>
                  <a:pt x="527507" y="669696"/>
                </a:lnTo>
                <a:lnTo>
                  <a:pt x="536778" y="674052"/>
                </a:lnTo>
                <a:lnTo>
                  <a:pt x="548259" y="675640"/>
                </a:lnTo>
                <a:lnTo>
                  <a:pt x="556158" y="674928"/>
                </a:lnTo>
                <a:lnTo>
                  <a:pt x="563181" y="672884"/>
                </a:lnTo>
                <a:lnTo>
                  <a:pt x="569150" y="669645"/>
                </a:lnTo>
                <a:lnTo>
                  <a:pt x="573913" y="665353"/>
                </a:lnTo>
                <a:lnTo>
                  <a:pt x="1230503" y="665353"/>
                </a:lnTo>
                <a:lnTo>
                  <a:pt x="1343025" y="744982"/>
                </a:lnTo>
                <a:lnTo>
                  <a:pt x="273939" y="744982"/>
                </a:lnTo>
                <a:lnTo>
                  <a:pt x="269176" y="740702"/>
                </a:lnTo>
                <a:lnTo>
                  <a:pt x="263207" y="737463"/>
                </a:lnTo>
                <a:lnTo>
                  <a:pt x="256184" y="735418"/>
                </a:lnTo>
                <a:lnTo>
                  <a:pt x="248285" y="734695"/>
                </a:lnTo>
                <a:lnTo>
                  <a:pt x="236804" y="736295"/>
                </a:lnTo>
                <a:lnTo>
                  <a:pt x="227533" y="740651"/>
                </a:lnTo>
                <a:lnTo>
                  <a:pt x="221322" y="747179"/>
                </a:lnTo>
                <a:lnTo>
                  <a:pt x="219075" y="755269"/>
                </a:lnTo>
                <a:lnTo>
                  <a:pt x="221322" y="763422"/>
                </a:lnTo>
                <a:lnTo>
                  <a:pt x="227533" y="769937"/>
                </a:lnTo>
                <a:lnTo>
                  <a:pt x="236804" y="774280"/>
                </a:lnTo>
                <a:lnTo>
                  <a:pt x="248285" y="775843"/>
                </a:lnTo>
                <a:lnTo>
                  <a:pt x="256311" y="775068"/>
                </a:lnTo>
                <a:lnTo>
                  <a:pt x="263537" y="772896"/>
                </a:lnTo>
                <a:lnTo>
                  <a:pt x="269544" y="769632"/>
                </a:lnTo>
                <a:lnTo>
                  <a:pt x="273939" y="765556"/>
                </a:lnTo>
                <a:lnTo>
                  <a:pt x="1550543" y="765556"/>
                </a:lnTo>
                <a:lnTo>
                  <a:pt x="1707896" y="655066"/>
                </a:lnTo>
                <a:lnTo>
                  <a:pt x="2163318" y="655066"/>
                </a:lnTo>
                <a:lnTo>
                  <a:pt x="2302256" y="557276"/>
                </a:lnTo>
                <a:lnTo>
                  <a:pt x="2437638" y="557276"/>
                </a:lnTo>
                <a:lnTo>
                  <a:pt x="2484247" y="590042"/>
                </a:lnTo>
                <a:lnTo>
                  <a:pt x="2481580" y="597154"/>
                </a:lnTo>
                <a:lnTo>
                  <a:pt x="2484247" y="604901"/>
                </a:lnTo>
                <a:lnTo>
                  <a:pt x="2497074" y="613918"/>
                </a:lnTo>
                <a:lnTo>
                  <a:pt x="2504440" y="615823"/>
                </a:lnTo>
                <a:lnTo>
                  <a:pt x="2520823" y="615823"/>
                </a:lnTo>
                <a:lnTo>
                  <a:pt x="2528189" y="613918"/>
                </a:lnTo>
                <a:lnTo>
                  <a:pt x="2539111" y="606171"/>
                </a:lnTo>
                <a:lnTo>
                  <a:pt x="2541905" y="600964"/>
                </a:lnTo>
                <a:lnTo>
                  <a:pt x="2541905" y="589407"/>
                </a:lnTo>
                <a:lnTo>
                  <a:pt x="2539111" y="584327"/>
                </a:lnTo>
                <a:lnTo>
                  <a:pt x="2528189" y="576580"/>
                </a:lnTo>
                <a:lnTo>
                  <a:pt x="2520823" y="574675"/>
                </a:lnTo>
                <a:lnTo>
                  <a:pt x="2507107" y="574675"/>
                </a:lnTo>
                <a:lnTo>
                  <a:pt x="2504440" y="575310"/>
                </a:lnTo>
                <a:lnTo>
                  <a:pt x="2448687" y="536067"/>
                </a:lnTo>
                <a:lnTo>
                  <a:pt x="2330704" y="536067"/>
                </a:lnTo>
                <a:lnTo>
                  <a:pt x="2420239" y="473075"/>
                </a:lnTo>
                <a:lnTo>
                  <a:pt x="2697353" y="473075"/>
                </a:lnTo>
                <a:lnTo>
                  <a:pt x="2888488" y="338709"/>
                </a:lnTo>
                <a:lnTo>
                  <a:pt x="3068701" y="338709"/>
                </a:lnTo>
                <a:lnTo>
                  <a:pt x="3127248" y="297561"/>
                </a:lnTo>
                <a:lnTo>
                  <a:pt x="3597275" y="297561"/>
                </a:lnTo>
                <a:lnTo>
                  <a:pt x="3602024" y="301904"/>
                </a:lnTo>
                <a:lnTo>
                  <a:pt x="3607981" y="305142"/>
                </a:lnTo>
                <a:lnTo>
                  <a:pt x="3614966" y="307162"/>
                </a:lnTo>
                <a:lnTo>
                  <a:pt x="3622802" y="307848"/>
                </a:lnTo>
                <a:lnTo>
                  <a:pt x="3634346" y="306260"/>
                </a:lnTo>
                <a:lnTo>
                  <a:pt x="3643655" y="301904"/>
                </a:lnTo>
                <a:lnTo>
                  <a:pt x="3649865" y="295376"/>
                </a:lnTo>
                <a:lnTo>
                  <a:pt x="3652139" y="287274"/>
                </a:lnTo>
                <a:close/>
              </a:path>
              <a:path w="4366895" h="1158240">
                <a:moveTo>
                  <a:pt x="4366514" y="463042"/>
                </a:moveTo>
                <a:lnTo>
                  <a:pt x="4363720" y="457835"/>
                </a:lnTo>
                <a:lnTo>
                  <a:pt x="4352798" y="450088"/>
                </a:lnTo>
                <a:lnTo>
                  <a:pt x="4345432" y="448183"/>
                </a:lnTo>
                <a:lnTo>
                  <a:pt x="4331716" y="448183"/>
                </a:lnTo>
                <a:lnTo>
                  <a:pt x="4328922" y="448818"/>
                </a:lnTo>
                <a:lnTo>
                  <a:pt x="4232783" y="381000"/>
                </a:lnTo>
                <a:lnTo>
                  <a:pt x="4011168" y="381000"/>
                </a:lnTo>
                <a:lnTo>
                  <a:pt x="3901186" y="458470"/>
                </a:lnTo>
                <a:lnTo>
                  <a:pt x="3696081" y="458470"/>
                </a:lnTo>
                <a:lnTo>
                  <a:pt x="3512947" y="587629"/>
                </a:lnTo>
                <a:lnTo>
                  <a:pt x="3365500" y="587629"/>
                </a:lnTo>
                <a:lnTo>
                  <a:pt x="3360661" y="583272"/>
                </a:lnTo>
                <a:lnTo>
                  <a:pt x="3354667" y="579996"/>
                </a:lnTo>
                <a:lnTo>
                  <a:pt x="3347669" y="577938"/>
                </a:lnTo>
                <a:lnTo>
                  <a:pt x="3339846" y="577215"/>
                </a:lnTo>
                <a:lnTo>
                  <a:pt x="3328289" y="578815"/>
                </a:lnTo>
                <a:lnTo>
                  <a:pt x="3318980" y="583184"/>
                </a:lnTo>
                <a:lnTo>
                  <a:pt x="3312769" y="589762"/>
                </a:lnTo>
                <a:lnTo>
                  <a:pt x="3310509" y="597916"/>
                </a:lnTo>
                <a:lnTo>
                  <a:pt x="3312769" y="606031"/>
                </a:lnTo>
                <a:lnTo>
                  <a:pt x="3318980" y="612609"/>
                </a:lnTo>
                <a:lnTo>
                  <a:pt x="3328289" y="617016"/>
                </a:lnTo>
                <a:lnTo>
                  <a:pt x="3339846" y="618617"/>
                </a:lnTo>
                <a:lnTo>
                  <a:pt x="3347669" y="617905"/>
                </a:lnTo>
                <a:lnTo>
                  <a:pt x="3354667" y="615848"/>
                </a:lnTo>
                <a:lnTo>
                  <a:pt x="3360661" y="612571"/>
                </a:lnTo>
                <a:lnTo>
                  <a:pt x="3365500" y="608203"/>
                </a:lnTo>
                <a:lnTo>
                  <a:pt x="3525774" y="608203"/>
                </a:lnTo>
                <a:lnTo>
                  <a:pt x="3708908" y="479171"/>
                </a:lnTo>
                <a:lnTo>
                  <a:pt x="3872865" y="479171"/>
                </a:lnTo>
                <a:lnTo>
                  <a:pt x="3595370" y="674751"/>
                </a:lnTo>
                <a:lnTo>
                  <a:pt x="3291205" y="674751"/>
                </a:lnTo>
                <a:lnTo>
                  <a:pt x="3163062" y="765048"/>
                </a:lnTo>
                <a:lnTo>
                  <a:pt x="2702306" y="765048"/>
                </a:lnTo>
                <a:lnTo>
                  <a:pt x="2606167" y="832866"/>
                </a:lnTo>
                <a:lnTo>
                  <a:pt x="2343404" y="832866"/>
                </a:lnTo>
                <a:lnTo>
                  <a:pt x="2311273" y="855472"/>
                </a:lnTo>
                <a:lnTo>
                  <a:pt x="2308479" y="854837"/>
                </a:lnTo>
                <a:lnTo>
                  <a:pt x="2294763" y="854837"/>
                </a:lnTo>
                <a:lnTo>
                  <a:pt x="2287524" y="856742"/>
                </a:lnTo>
                <a:lnTo>
                  <a:pt x="2276475" y="864489"/>
                </a:lnTo>
                <a:lnTo>
                  <a:pt x="2273681" y="869696"/>
                </a:lnTo>
                <a:lnTo>
                  <a:pt x="2273681" y="881253"/>
                </a:lnTo>
                <a:lnTo>
                  <a:pt x="2276475" y="886460"/>
                </a:lnTo>
                <a:lnTo>
                  <a:pt x="2287524" y="894207"/>
                </a:lnTo>
                <a:lnTo>
                  <a:pt x="2294763" y="896112"/>
                </a:lnTo>
                <a:lnTo>
                  <a:pt x="2311273" y="896112"/>
                </a:lnTo>
                <a:lnTo>
                  <a:pt x="2318639" y="894207"/>
                </a:lnTo>
                <a:lnTo>
                  <a:pt x="2331466" y="885190"/>
                </a:lnTo>
                <a:lnTo>
                  <a:pt x="2334133" y="877443"/>
                </a:lnTo>
                <a:lnTo>
                  <a:pt x="2331466" y="870331"/>
                </a:lnTo>
                <a:lnTo>
                  <a:pt x="2354326" y="854202"/>
                </a:lnTo>
                <a:lnTo>
                  <a:pt x="2468880" y="854202"/>
                </a:lnTo>
                <a:lnTo>
                  <a:pt x="2300351" y="972947"/>
                </a:lnTo>
                <a:lnTo>
                  <a:pt x="2174875" y="972947"/>
                </a:lnTo>
                <a:lnTo>
                  <a:pt x="2060321" y="892302"/>
                </a:lnTo>
                <a:lnTo>
                  <a:pt x="1835023" y="892302"/>
                </a:lnTo>
                <a:lnTo>
                  <a:pt x="1830260" y="887945"/>
                </a:lnTo>
                <a:lnTo>
                  <a:pt x="1824291" y="884669"/>
                </a:lnTo>
                <a:lnTo>
                  <a:pt x="1817268" y="882611"/>
                </a:lnTo>
                <a:lnTo>
                  <a:pt x="1809369" y="881888"/>
                </a:lnTo>
                <a:lnTo>
                  <a:pt x="1797812" y="883488"/>
                </a:lnTo>
                <a:lnTo>
                  <a:pt x="1788502" y="887857"/>
                </a:lnTo>
                <a:lnTo>
                  <a:pt x="1782292" y="894435"/>
                </a:lnTo>
                <a:lnTo>
                  <a:pt x="1780032" y="902589"/>
                </a:lnTo>
                <a:lnTo>
                  <a:pt x="1782292" y="910704"/>
                </a:lnTo>
                <a:lnTo>
                  <a:pt x="1788502" y="917282"/>
                </a:lnTo>
                <a:lnTo>
                  <a:pt x="1797812" y="921689"/>
                </a:lnTo>
                <a:lnTo>
                  <a:pt x="1809369" y="923290"/>
                </a:lnTo>
                <a:lnTo>
                  <a:pt x="1817268" y="922578"/>
                </a:lnTo>
                <a:lnTo>
                  <a:pt x="1824291" y="920521"/>
                </a:lnTo>
                <a:lnTo>
                  <a:pt x="1830260" y="917244"/>
                </a:lnTo>
                <a:lnTo>
                  <a:pt x="1835023" y="912876"/>
                </a:lnTo>
                <a:lnTo>
                  <a:pt x="2048383" y="912876"/>
                </a:lnTo>
                <a:lnTo>
                  <a:pt x="2134489" y="973582"/>
                </a:lnTo>
                <a:lnTo>
                  <a:pt x="1803908" y="973582"/>
                </a:lnTo>
                <a:lnTo>
                  <a:pt x="1685798" y="890270"/>
                </a:lnTo>
                <a:lnTo>
                  <a:pt x="833120" y="890270"/>
                </a:lnTo>
                <a:lnTo>
                  <a:pt x="775335" y="849630"/>
                </a:lnTo>
                <a:lnTo>
                  <a:pt x="778129" y="842518"/>
                </a:lnTo>
                <a:lnTo>
                  <a:pt x="775335" y="834771"/>
                </a:lnTo>
                <a:lnTo>
                  <a:pt x="762508" y="825754"/>
                </a:lnTo>
                <a:lnTo>
                  <a:pt x="755269" y="823849"/>
                </a:lnTo>
                <a:lnTo>
                  <a:pt x="738759" y="823849"/>
                </a:lnTo>
                <a:lnTo>
                  <a:pt x="731393" y="825754"/>
                </a:lnTo>
                <a:lnTo>
                  <a:pt x="720471" y="833501"/>
                </a:lnTo>
                <a:lnTo>
                  <a:pt x="717677" y="838708"/>
                </a:lnTo>
                <a:lnTo>
                  <a:pt x="717677" y="850265"/>
                </a:lnTo>
                <a:lnTo>
                  <a:pt x="720471" y="855472"/>
                </a:lnTo>
                <a:lnTo>
                  <a:pt x="731393" y="863219"/>
                </a:lnTo>
                <a:lnTo>
                  <a:pt x="738759" y="865124"/>
                </a:lnTo>
                <a:lnTo>
                  <a:pt x="752475" y="865124"/>
                </a:lnTo>
                <a:lnTo>
                  <a:pt x="755269" y="864489"/>
                </a:lnTo>
                <a:lnTo>
                  <a:pt x="821182" y="910971"/>
                </a:lnTo>
                <a:lnTo>
                  <a:pt x="1454023" y="910971"/>
                </a:lnTo>
                <a:lnTo>
                  <a:pt x="1293749" y="1023874"/>
                </a:lnTo>
                <a:lnTo>
                  <a:pt x="495173" y="1023874"/>
                </a:lnTo>
                <a:lnTo>
                  <a:pt x="362331" y="1117473"/>
                </a:lnTo>
                <a:lnTo>
                  <a:pt x="359537" y="1116838"/>
                </a:lnTo>
                <a:lnTo>
                  <a:pt x="345821" y="1116838"/>
                </a:lnTo>
                <a:lnTo>
                  <a:pt x="338455" y="1118870"/>
                </a:lnTo>
                <a:lnTo>
                  <a:pt x="332994" y="1122680"/>
                </a:lnTo>
                <a:lnTo>
                  <a:pt x="326644" y="1126617"/>
                </a:lnTo>
                <a:lnTo>
                  <a:pt x="323850" y="1131697"/>
                </a:lnTo>
                <a:lnTo>
                  <a:pt x="323850" y="1143381"/>
                </a:lnTo>
                <a:lnTo>
                  <a:pt x="326644" y="1148461"/>
                </a:lnTo>
                <a:lnTo>
                  <a:pt x="337566" y="1156208"/>
                </a:lnTo>
                <a:lnTo>
                  <a:pt x="344932" y="1158240"/>
                </a:lnTo>
                <a:lnTo>
                  <a:pt x="353187" y="1158240"/>
                </a:lnTo>
                <a:lnTo>
                  <a:pt x="360553" y="1158240"/>
                </a:lnTo>
                <a:lnTo>
                  <a:pt x="367792" y="1155573"/>
                </a:lnTo>
                <a:lnTo>
                  <a:pt x="374269" y="1151763"/>
                </a:lnTo>
                <a:lnTo>
                  <a:pt x="381508" y="1146556"/>
                </a:lnTo>
                <a:lnTo>
                  <a:pt x="384302" y="1138809"/>
                </a:lnTo>
                <a:lnTo>
                  <a:pt x="381508" y="1131697"/>
                </a:lnTo>
                <a:lnTo>
                  <a:pt x="505206" y="1042670"/>
                </a:lnTo>
                <a:lnTo>
                  <a:pt x="1303782" y="1042670"/>
                </a:lnTo>
                <a:lnTo>
                  <a:pt x="1492504" y="909701"/>
                </a:lnTo>
                <a:lnTo>
                  <a:pt x="1672971" y="909701"/>
                </a:lnTo>
                <a:lnTo>
                  <a:pt x="1791081" y="992886"/>
                </a:lnTo>
                <a:lnTo>
                  <a:pt x="2312162" y="992886"/>
                </a:lnTo>
                <a:lnTo>
                  <a:pt x="2509139" y="854202"/>
                </a:lnTo>
                <a:lnTo>
                  <a:pt x="2617216" y="854202"/>
                </a:lnTo>
                <a:lnTo>
                  <a:pt x="2713355" y="786384"/>
                </a:lnTo>
                <a:lnTo>
                  <a:pt x="3132836" y="786384"/>
                </a:lnTo>
                <a:lnTo>
                  <a:pt x="2966085" y="903859"/>
                </a:lnTo>
                <a:lnTo>
                  <a:pt x="2570480" y="903859"/>
                </a:lnTo>
                <a:lnTo>
                  <a:pt x="2565717" y="899528"/>
                </a:lnTo>
                <a:lnTo>
                  <a:pt x="2559748" y="896289"/>
                </a:lnTo>
                <a:lnTo>
                  <a:pt x="2552725" y="894270"/>
                </a:lnTo>
                <a:lnTo>
                  <a:pt x="2544826" y="893572"/>
                </a:lnTo>
                <a:lnTo>
                  <a:pt x="2533269" y="895172"/>
                </a:lnTo>
                <a:lnTo>
                  <a:pt x="2523960" y="899528"/>
                </a:lnTo>
                <a:lnTo>
                  <a:pt x="2517749" y="906056"/>
                </a:lnTo>
                <a:lnTo>
                  <a:pt x="2515489" y="914146"/>
                </a:lnTo>
                <a:lnTo>
                  <a:pt x="2517749" y="922312"/>
                </a:lnTo>
                <a:lnTo>
                  <a:pt x="2523960" y="928878"/>
                </a:lnTo>
                <a:lnTo>
                  <a:pt x="2533269" y="933259"/>
                </a:lnTo>
                <a:lnTo>
                  <a:pt x="2544826" y="934847"/>
                </a:lnTo>
                <a:lnTo>
                  <a:pt x="2552725" y="934161"/>
                </a:lnTo>
                <a:lnTo>
                  <a:pt x="2559748" y="932141"/>
                </a:lnTo>
                <a:lnTo>
                  <a:pt x="2565717" y="928903"/>
                </a:lnTo>
                <a:lnTo>
                  <a:pt x="2570480" y="924560"/>
                </a:lnTo>
                <a:lnTo>
                  <a:pt x="2978023" y="924560"/>
                </a:lnTo>
                <a:lnTo>
                  <a:pt x="3302254" y="695960"/>
                </a:lnTo>
                <a:lnTo>
                  <a:pt x="3608197" y="695960"/>
                </a:lnTo>
                <a:lnTo>
                  <a:pt x="4024884" y="402336"/>
                </a:lnTo>
                <a:lnTo>
                  <a:pt x="4221734" y="402336"/>
                </a:lnTo>
                <a:lnTo>
                  <a:pt x="4308729" y="463677"/>
                </a:lnTo>
                <a:lnTo>
                  <a:pt x="4306062" y="470789"/>
                </a:lnTo>
                <a:lnTo>
                  <a:pt x="4308729" y="478536"/>
                </a:lnTo>
                <a:lnTo>
                  <a:pt x="4321556" y="487553"/>
                </a:lnTo>
                <a:lnTo>
                  <a:pt x="4328922" y="489458"/>
                </a:lnTo>
                <a:lnTo>
                  <a:pt x="4345432" y="489458"/>
                </a:lnTo>
                <a:lnTo>
                  <a:pt x="4352798" y="487553"/>
                </a:lnTo>
                <a:lnTo>
                  <a:pt x="4363720" y="479806"/>
                </a:lnTo>
                <a:lnTo>
                  <a:pt x="4366514" y="474599"/>
                </a:lnTo>
                <a:lnTo>
                  <a:pt x="4366514" y="463042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2914650" y="3895725"/>
            <a:ext cx="3133725" cy="2962275"/>
            <a:chOff x="2914650" y="3895725"/>
            <a:chExt cx="3133725" cy="2962275"/>
          </a:xfrm>
        </p:grpSpPr>
        <p:sp>
          <p:nvSpPr>
            <p:cNvPr id="6" name="object 6" descr=""/>
            <p:cNvSpPr/>
            <p:nvPr/>
          </p:nvSpPr>
          <p:spPr>
            <a:xfrm>
              <a:off x="2933700" y="3914775"/>
              <a:ext cx="3095625" cy="2714625"/>
            </a:xfrm>
            <a:custGeom>
              <a:avLst/>
              <a:gdLst/>
              <a:ahLst/>
              <a:cxnLst/>
              <a:rect l="l" t="t" r="r" b="b"/>
              <a:pathLst>
                <a:path w="3095625" h="2714625">
                  <a:moveTo>
                    <a:pt x="1547876" y="2714625"/>
                  </a:moveTo>
                  <a:lnTo>
                    <a:pt x="0" y="2035962"/>
                  </a:lnTo>
                  <a:lnTo>
                    <a:pt x="0" y="678688"/>
                  </a:lnTo>
                  <a:lnTo>
                    <a:pt x="1547876" y="0"/>
                  </a:lnTo>
                  <a:lnTo>
                    <a:pt x="3095625" y="678688"/>
                  </a:lnTo>
                  <a:lnTo>
                    <a:pt x="3095625" y="2035962"/>
                  </a:lnTo>
                  <a:lnTo>
                    <a:pt x="1547876" y="2714625"/>
                  </a:lnTo>
                  <a:close/>
                </a:path>
              </a:pathLst>
            </a:custGeom>
            <a:ln w="3810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952750" y="6143625"/>
              <a:ext cx="3086100" cy="714375"/>
            </a:xfrm>
            <a:custGeom>
              <a:avLst/>
              <a:gdLst/>
              <a:ahLst/>
              <a:cxnLst/>
              <a:rect l="l" t="t" r="r" b="b"/>
              <a:pathLst>
                <a:path w="3086100" h="714375">
                  <a:moveTo>
                    <a:pt x="3086100" y="0"/>
                  </a:moveTo>
                  <a:lnTo>
                    <a:pt x="1543050" y="600391"/>
                  </a:lnTo>
                  <a:lnTo>
                    <a:pt x="0" y="0"/>
                  </a:lnTo>
                  <a:lnTo>
                    <a:pt x="0" y="113982"/>
                  </a:lnTo>
                  <a:lnTo>
                    <a:pt x="1543050" y="714375"/>
                  </a:lnTo>
                  <a:lnTo>
                    <a:pt x="3086100" y="113982"/>
                  </a:lnTo>
                  <a:lnTo>
                    <a:pt x="308610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6543675" y="3895725"/>
            <a:ext cx="3133725" cy="2962275"/>
            <a:chOff x="6543675" y="3895725"/>
            <a:chExt cx="3133725" cy="2962275"/>
          </a:xfrm>
        </p:grpSpPr>
        <p:sp>
          <p:nvSpPr>
            <p:cNvPr id="9" name="object 9" descr=""/>
            <p:cNvSpPr/>
            <p:nvPr/>
          </p:nvSpPr>
          <p:spPr>
            <a:xfrm>
              <a:off x="6562725" y="3914775"/>
              <a:ext cx="3095625" cy="2714625"/>
            </a:xfrm>
            <a:custGeom>
              <a:avLst/>
              <a:gdLst/>
              <a:ahLst/>
              <a:cxnLst/>
              <a:rect l="l" t="t" r="r" b="b"/>
              <a:pathLst>
                <a:path w="3095625" h="2714625">
                  <a:moveTo>
                    <a:pt x="1547876" y="2714625"/>
                  </a:moveTo>
                  <a:lnTo>
                    <a:pt x="0" y="2035962"/>
                  </a:lnTo>
                  <a:lnTo>
                    <a:pt x="0" y="678688"/>
                  </a:lnTo>
                  <a:lnTo>
                    <a:pt x="1547876" y="0"/>
                  </a:lnTo>
                  <a:lnTo>
                    <a:pt x="3095625" y="678688"/>
                  </a:lnTo>
                  <a:lnTo>
                    <a:pt x="3095625" y="2035962"/>
                  </a:lnTo>
                  <a:lnTo>
                    <a:pt x="1547876" y="2714625"/>
                  </a:lnTo>
                  <a:close/>
                </a:path>
              </a:pathLst>
            </a:custGeom>
            <a:ln w="38100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562725" y="6134100"/>
              <a:ext cx="3095625" cy="723900"/>
            </a:xfrm>
            <a:custGeom>
              <a:avLst/>
              <a:gdLst/>
              <a:ahLst/>
              <a:cxnLst/>
              <a:rect l="l" t="t" r="r" b="b"/>
              <a:pathLst>
                <a:path w="3095625" h="723900">
                  <a:moveTo>
                    <a:pt x="3095625" y="0"/>
                  </a:moveTo>
                  <a:lnTo>
                    <a:pt x="1547749" y="608396"/>
                  </a:lnTo>
                  <a:lnTo>
                    <a:pt x="0" y="0"/>
                  </a:lnTo>
                  <a:lnTo>
                    <a:pt x="0" y="115506"/>
                  </a:lnTo>
                  <a:lnTo>
                    <a:pt x="1547749" y="723900"/>
                  </a:lnTo>
                  <a:lnTo>
                    <a:pt x="3095625" y="115506"/>
                  </a:lnTo>
                  <a:lnTo>
                    <a:pt x="3095625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3275076" y="4420104"/>
            <a:ext cx="2325370" cy="1251585"/>
          </a:xfrm>
          <a:prstGeom prst="rect">
            <a:avLst/>
          </a:prstGeom>
        </p:spPr>
        <p:txBody>
          <a:bodyPr wrap="square" lIns="0" tIns="132715" rIns="0" bIns="0" rtlCol="0" vert="horz">
            <a:spAutoFit/>
          </a:bodyPr>
          <a:lstStyle/>
          <a:p>
            <a:pPr algn="ctr" marL="1905">
              <a:lnSpc>
                <a:spcPct val="100000"/>
              </a:lnSpc>
              <a:spcBef>
                <a:spcPts val="1045"/>
              </a:spcBef>
            </a:pPr>
            <a:r>
              <a:rPr dirty="0" sz="1800" spc="-50" b="1">
                <a:solidFill>
                  <a:srgbClr val="EC7C30"/>
                </a:solidFill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  <a:p>
            <a:pPr algn="ctr" marL="12700" marR="5080" indent="3810">
              <a:lnSpc>
                <a:spcPct val="103000"/>
              </a:lnSpc>
              <a:spcBef>
                <a:spcPts val="795"/>
              </a:spcBef>
            </a:pPr>
            <a:r>
              <a:rPr dirty="0" sz="1550">
                <a:latin typeface="Calibri"/>
                <a:cs typeface="Calibri"/>
              </a:rPr>
              <a:t>Content-based</a:t>
            </a:r>
            <a:r>
              <a:rPr dirty="0" sz="1550" spc="195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filtering:</a:t>
            </a:r>
            <a:r>
              <a:rPr dirty="0" sz="1550" spc="130">
                <a:latin typeface="Calibri"/>
                <a:cs typeface="Calibri"/>
              </a:rPr>
              <a:t> </a:t>
            </a:r>
            <a:r>
              <a:rPr dirty="0" sz="1550" spc="-25">
                <a:latin typeface="Calibri"/>
                <a:cs typeface="Calibri"/>
              </a:rPr>
              <a:t>For </a:t>
            </a:r>
            <a:r>
              <a:rPr dirty="0" sz="1550">
                <a:latin typeface="Calibri"/>
                <a:cs typeface="Calibri"/>
              </a:rPr>
              <a:t>recommendations</a:t>
            </a:r>
            <a:r>
              <a:rPr dirty="0" sz="1550" spc="195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based</a:t>
            </a:r>
            <a:r>
              <a:rPr dirty="0" sz="1550" spc="220">
                <a:latin typeface="Calibri"/>
                <a:cs typeface="Calibri"/>
              </a:rPr>
              <a:t> </a:t>
            </a:r>
            <a:r>
              <a:rPr dirty="0" sz="1550" spc="-25">
                <a:latin typeface="Calibri"/>
                <a:cs typeface="Calibri"/>
              </a:rPr>
              <a:t>on </a:t>
            </a:r>
            <a:r>
              <a:rPr dirty="0" sz="1550">
                <a:latin typeface="Calibri"/>
                <a:cs typeface="Calibri"/>
              </a:rPr>
              <a:t>product</a:t>
            </a:r>
            <a:r>
              <a:rPr dirty="0" sz="1550" spc="130">
                <a:latin typeface="Calibri"/>
                <a:cs typeface="Calibri"/>
              </a:rPr>
              <a:t> </a:t>
            </a:r>
            <a:r>
              <a:rPr dirty="0" sz="1550" spc="-20">
                <a:latin typeface="Calibri"/>
                <a:cs typeface="Calibri"/>
              </a:rPr>
              <a:t>type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12</a:t>
            </a:fld>
          </a:p>
        </p:txBody>
      </p:sp>
      <p:sp>
        <p:nvSpPr>
          <p:cNvPr id="12" name="object 12" descr=""/>
          <p:cNvSpPr txBox="1"/>
          <p:nvPr/>
        </p:nvSpPr>
        <p:spPr>
          <a:xfrm>
            <a:off x="6939026" y="4919027"/>
            <a:ext cx="2353945" cy="123888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algn="ctr" marL="12700" marR="5080" indent="-3810">
              <a:lnSpc>
                <a:spcPct val="103000"/>
              </a:lnSpc>
              <a:spcBef>
                <a:spcPts val="70"/>
              </a:spcBef>
            </a:pPr>
            <a:r>
              <a:rPr dirty="0" sz="1550">
                <a:latin typeface="Calibri"/>
                <a:cs typeface="Calibri"/>
              </a:rPr>
              <a:t>Time-based</a:t>
            </a:r>
            <a:r>
              <a:rPr dirty="0" sz="1550" spc="160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patterns:</a:t>
            </a:r>
            <a:r>
              <a:rPr dirty="0" sz="1550" spc="105">
                <a:latin typeface="Calibri"/>
                <a:cs typeface="Calibri"/>
              </a:rPr>
              <a:t> </a:t>
            </a:r>
            <a:r>
              <a:rPr dirty="0" sz="1550" spc="-20">
                <a:latin typeface="Calibri"/>
                <a:cs typeface="Calibri"/>
              </a:rPr>
              <a:t>Here, </a:t>
            </a:r>
            <a:r>
              <a:rPr dirty="0" sz="1550">
                <a:latin typeface="Calibri"/>
                <a:cs typeface="Calibri"/>
              </a:rPr>
              <a:t>recommendations</a:t>
            </a:r>
            <a:r>
              <a:rPr dirty="0" sz="1550" spc="135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are</a:t>
            </a:r>
            <a:r>
              <a:rPr dirty="0" sz="1550" spc="215">
                <a:latin typeface="Calibri"/>
                <a:cs typeface="Calibri"/>
              </a:rPr>
              <a:t> </a:t>
            </a:r>
            <a:r>
              <a:rPr dirty="0" sz="1550" spc="-20">
                <a:latin typeface="Calibri"/>
                <a:cs typeface="Calibri"/>
              </a:rPr>
              <a:t>made </a:t>
            </a:r>
            <a:r>
              <a:rPr dirty="0" sz="1550">
                <a:latin typeface="Calibri"/>
                <a:cs typeface="Calibri"/>
              </a:rPr>
              <a:t>based</a:t>
            </a:r>
            <a:r>
              <a:rPr dirty="0" sz="1550" spc="65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on</a:t>
            </a:r>
            <a:r>
              <a:rPr dirty="0" sz="1550" spc="70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the</a:t>
            </a:r>
            <a:r>
              <a:rPr dirty="0" sz="1550" spc="120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length</a:t>
            </a:r>
            <a:r>
              <a:rPr dirty="0" sz="1550" spc="65">
                <a:latin typeface="Calibri"/>
                <a:cs typeface="Calibri"/>
              </a:rPr>
              <a:t> </a:t>
            </a:r>
            <a:r>
              <a:rPr dirty="0" sz="1550">
                <a:latin typeface="Calibri"/>
                <a:cs typeface="Calibri"/>
              </a:rPr>
              <a:t>of</a:t>
            </a:r>
            <a:r>
              <a:rPr dirty="0" sz="1550" spc="120">
                <a:latin typeface="Calibri"/>
                <a:cs typeface="Calibri"/>
              </a:rPr>
              <a:t> </a:t>
            </a:r>
            <a:r>
              <a:rPr dirty="0" sz="1550" spc="-20">
                <a:latin typeface="Calibri"/>
                <a:cs typeface="Calibri"/>
              </a:rPr>
              <a:t>time </a:t>
            </a:r>
            <a:r>
              <a:rPr dirty="0" sz="1550">
                <a:latin typeface="Calibri"/>
                <a:cs typeface="Calibri"/>
              </a:rPr>
              <a:t>between</a:t>
            </a:r>
            <a:r>
              <a:rPr dirty="0" sz="1550" spc="125">
                <a:latin typeface="Calibri"/>
                <a:cs typeface="Calibri"/>
              </a:rPr>
              <a:t> </a:t>
            </a:r>
            <a:r>
              <a:rPr dirty="0" sz="1550" spc="-10">
                <a:latin typeface="Calibri"/>
                <a:cs typeface="Calibri"/>
              </a:rPr>
              <a:t>consecutive purchases.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046719" y="4181157"/>
            <a:ext cx="14160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A4A4A4"/>
                </a:solidFill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31825" y="247967"/>
            <a:ext cx="6640830" cy="51752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200" spc="-10">
                <a:solidFill>
                  <a:srgbClr val="223939"/>
                </a:solidFill>
              </a:rPr>
              <a:t>Requirements</a:t>
            </a:r>
            <a:r>
              <a:rPr dirty="0" sz="3200" spc="-90">
                <a:solidFill>
                  <a:srgbClr val="223939"/>
                </a:solidFill>
              </a:rPr>
              <a:t> </a:t>
            </a:r>
            <a:r>
              <a:rPr dirty="0" sz="3200">
                <a:solidFill>
                  <a:srgbClr val="223939"/>
                </a:solidFill>
              </a:rPr>
              <a:t>Gathering</a:t>
            </a:r>
            <a:r>
              <a:rPr dirty="0" sz="3200" spc="-40">
                <a:solidFill>
                  <a:srgbClr val="223939"/>
                </a:solidFill>
              </a:rPr>
              <a:t> </a:t>
            </a:r>
            <a:r>
              <a:rPr dirty="0" sz="3200" spc="-10">
                <a:solidFill>
                  <a:srgbClr val="223939"/>
                </a:solidFill>
              </a:rPr>
              <a:t>and</a:t>
            </a:r>
            <a:r>
              <a:rPr dirty="0" sz="3200" spc="-195">
                <a:solidFill>
                  <a:srgbClr val="223939"/>
                </a:solidFill>
              </a:rPr>
              <a:t> </a:t>
            </a:r>
            <a:r>
              <a:rPr dirty="0" sz="3200" spc="-10">
                <a:solidFill>
                  <a:srgbClr val="223939"/>
                </a:solidFill>
              </a:rPr>
              <a:t>Analysis</a:t>
            </a:r>
            <a:endParaRPr sz="3200"/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546100" y="1312036"/>
          <a:ext cx="10604500" cy="33832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365760"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800" spc="-10" b="1">
                          <a:latin typeface="Calibri"/>
                          <a:cs typeface="Calibri"/>
                        </a:rPr>
                        <a:t>Requirement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800" spc="-20" b="1">
                          <a:latin typeface="Calibri"/>
                          <a:cs typeface="Calibri"/>
                        </a:rPr>
                        <a:t>Type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7778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800" spc="-10" b="1">
                          <a:latin typeface="Calibri"/>
                          <a:cs typeface="Calibri"/>
                        </a:rPr>
                        <a:t>Description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714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800" spc="-10" b="1">
                          <a:latin typeface="Calibri"/>
                          <a:cs typeface="Calibri"/>
                        </a:rPr>
                        <a:t>Priority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1066165" marR="163830" indent="-897255">
                        <a:lnSpc>
                          <a:spcPct val="100899"/>
                        </a:lnSpc>
                        <a:spcBef>
                          <a:spcPts val="1290"/>
                        </a:spcBef>
                      </a:pPr>
                      <a:r>
                        <a:rPr dirty="0" sz="1800">
                          <a:latin typeface="Calibri"/>
                          <a:cs typeface="Calibri"/>
                        </a:rPr>
                        <a:t>User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Account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Creation</a:t>
                      </a:r>
                      <a:r>
                        <a:rPr dirty="0" sz="18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50">
                          <a:latin typeface="Calibri"/>
                          <a:cs typeface="Calibri"/>
                        </a:rPr>
                        <a:t>&amp; </a:t>
                      </a:r>
                      <a:r>
                        <a:rPr dirty="0" sz="1800" spc="-20">
                          <a:latin typeface="Calibri"/>
                          <a:cs typeface="Calibri"/>
                        </a:rPr>
                        <a:t>Login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1638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 marL="69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Functional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501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31775" marR="212090">
                        <a:lnSpc>
                          <a:spcPct val="100800"/>
                        </a:lnSpc>
                        <a:spcBef>
                          <a:spcPts val="210"/>
                        </a:spcBef>
                      </a:pPr>
                      <a:r>
                        <a:rPr dirty="0" sz="1800">
                          <a:latin typeface="Calibri"/>
                          <a:cs typeface="Calibri"/>
                        </a:rPr>
                        <a:t>Users</a:t>
                      </a:r>
                      <a:r>
                        <a:rPr dirty="0" sz="1800" spc="-9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should</a:t>
                      </a:r>
                      <a:r>
                        <a:rPr dirty="0" sz="18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be</a:t>
                      </a:r>
                      <a:r>
                        <a:rPr dirty="0" sz="1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able</a:t>
                      </a:r>
                      <a:r>
                        <a:rPr dirty="0" sz="1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to </a:t>
                      </a:r>
                      <a:r>
                        <a:rPr dirty="0" sz="1800" spc="-30">
                          <a:latin typeface="Calibri"/>
                          <a:cs typeface="Calibri"/>
                        </a:rPr>
                        <a:t>register,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 log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in,</a:t>
                      </a:r>
                      <a:r>
                        <a:rPr dirty="0" sz="1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and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manage</a:t>
                      </a:r>
                      <a:r>
                        <a:rPr dirty="0" sz="18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their</a:t>
                      </a:r>
                      <a:r>
                        <a:rPr dirty="0" sz="1800" spc="-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profiles.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 marL="158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800" spc="-20">
                          <a:latin typeface="Calibri"/>
                          <a:cs typeface="Calibri"/>
                        </a:rPr>
                        <a:t>High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501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 marL="44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800">
                          <a:latin typeface="Calibri"/>
                          <a:cs typeface="Calibri"/>
                        </a:rPr>
                        <a:t>Product</a:t>
                      </a:r>
                      <a:r>
                        <a:rPr dirty="0" sz="1800" spc="-8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Search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 marL="69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Functional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8755" marR="180975" indent="1270">
                        <a:lnSpc>
                          <a:spcPct val="100800"/>
                        </a:lnSpc>
                        <a:spcBef>
                          <a:spcPts val="220"/>
                        </a:spcBef>
                      </a:pPr>
                      <a:r>
                        <a:rPr dirty="0" sz="1800">
                          <a:latin typeface="Calibri"/>
                          <a:cs typeface="Calibri"/>
                        </a:rPr>
                        <a:t>Users</a:t>
                      </a:r>
                      <a:r>
                        <a:rPr dirty="0" sz="1800" spc="-9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should</a:t>
                      </a:r>
                      <a:r>
                        <a:rPr dirty="0" sz="18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be</a:t>
                      </a:r>
                      <a:r>
                        <a:rPr dirty="0" sz="1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able</a:t>
                      </a:r>
                      <a:r>
                        <a:rPr dirty="0" sz="1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to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search</a:t>
                      </a:r>
                      <a:r>
                        <a:rPr dirty="0" sz="18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for</a:t>
                      </a:r>
                      <a:r>
                        <a:rPr dirty="0" sz="1800" spc="-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grocery</a:t>
                      </a:r>
                      <a:r>
                        <a:rPr dirty="0" sz="1800" spc="-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20">
                          <a:latin typeface="Calibri"/>
                          <a:cs typeface="Calibri"/>
                        </a:rPr>
                        <a:t>items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by</a:t>
                      </a:r>
                      <a:r>
                        <a:rPr dirty="0" sz="18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name</a:t>
                      </a:r>
                      <a:r>
                        <a:rPr dirty="0" sz="18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sz="1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category.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279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 marL="158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800" spc="-20">
                          <a:latin typeface="Calibri"/>
                          <a:cs typeface="Calibri"/>
                        </a:rPr>
                        <a:t>High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</a:tr>
              <a:tr h="11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0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</a:pPr>
                      <a:r>
                        <a:rPr dirty="0" sz="1800">
                          <a:latin typeface="Calibri"/>
                          <a:cs typeface="Calibri"/>
                        </a:rPr>
                        <a:t>Price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Comparison</a:t>
                      </a:r>
                      <a:r>
                        <a:rPr dirty="0" sz="1800" spc="-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Display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1905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0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 marL="6985">
                        <a:lnSpc>
                          <a:spcPct val="100000"/>
                        </a:lnSpc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Functional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1905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68275" marR="154940" indent="6350">
                        <a:lnSpc>
                          <a:spcPct val="100800"/>
                        </a:lnSpc>
                        <a:spcBef>
                          <a:spcPts val="229"/>
                        </a:spcBef>
                      </a:pPr>
                      <a:r>
                        <a:rPr dirty="0" sz="1800">
                          <a:latin typeface="Calibri"/>
                          <a:cs typeface="Calibri"/>
                        </a:rPr>
                        <a:t>Display</a:t>
                      </a:r>
                      <a:r>
                        <a:rPr dirty="0" sz="18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real-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time</a:t>
                      </a:r>
                      <a:r>
                        <a:rPr dirty="0" sz="18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or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periodically</a:t>
                      </a:r>
                      <a:r>
                        <a:rPr dirty="0" sz="1800" spc="-8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updated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prices</a:t>
                      </a:r>
                      <a:r>
                        <a:rPr dirty="0" sz="18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products</a:t>
                      </a:r>
                      <a:r>
                        <a:rPr dirty="0" sz="18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across supermarkets.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0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 marL="15875">
                        <a:lnSpc>
                          <a:spcPct val="100000"/>
                        </a:lnSpc>
                      </a:pPr>
                      <a:r>
                        <a:rPr dirty="0" sz="1800" spc="-20">
                          <a:latin typeface="Calibri"/>
                          <a:cs typeface="Calibri"/>
                        </a:rPr>
                        <a:t>High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1905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</a:tr>
            </a:tbl>
          </a:graphicData>
        </a:graphic>
      </p:graphicFrame>
      <p:sp>
        <p:nvSpPr>
          <p:cNvPr id="4" name="object 4" descr=""/>
          <p:cNvSpPr/>
          <p:nvPr/>
        </p:nvSpPr>
        <p:spPr>
          <a:xfrm>
            <a:off x="-1371" y="5228208"/>
            <a:ext cx="4366895" cy="1158240"/>
          </a:xfrm>
          <a:custGeom>
            <a:avLst/>
            <a:gdLst/>
            <a:ahLst/>
            <a:cxnLst/>
            <a:rect l="l" t="t" r="r" b="b"/>
            <a:pathLst>
              <a:path w="4366895" h="1158239">
                <a:moveTo>
                  <a:pt x="4042638" y="14732"/>
                </a:moveTo>
                <a:lnTo>
                  <a:pt x="4039844" y="9652"/>
                </a:lnTo>
                <a:lnTo>
                  <a:pt x="4028922" y="2044"/>
                </a:lnTo>
                <a:lnTo>
                  <a:pt x="4021556" y="0"/>
                </a:lnTo>
                <a:lnTo>
                  <a:pt x="4013301" y="0"/>
                </a:lnTo>
                <a:lnTo>
                  <a:pt x="4005935" y="0"/>
                </a:lnTo>
                <a:lnTo>
                  <a:pt x="3998696" y="2667"/>
                </a:lnTo>
                <a:lnTo>
                  <a:pt x="3992219" y="6477"/>
                </a:lnTo>
                <a:lnTo>
                  <a:pt x="3984980" y="11557"/>
                </a:lnTo>
                <a:lnTo>
                  <a:pt x="3982186" y="19177"/>
                </a:lnTo>
                <a:lnTo>
                  <a:pt x="3984980" y="26162"/>
                </a:lnTo>
                <a:lnTo>
                  <a:pt x="3861282" y="114173"/>
                </a:lnTo>
                <a:lnTo>
                  <a:pt x="3062706" y="114173"/>
                </a:lnTo>
                <a:lnTo>
                  <a:pt x="2873984" y="245491"/>
                </a:lnTo>
                <a:lnTo>
                  <a:pt x="2693517" y="245491"/>
                </a:lnTo>
                <a:lnTo>
                  <a:pt x="2575407" y="163322"/>
                </a:lnTo>
                <a:lnTo>
                  <a:pt x="2054326" y="163322"/>
                </a:lnTo>
                <a:lnTo>
                  <a:pt x="1857349" y="300355"/>
                </a:lnTo>
                <a:lnTo>
                  <a:pt x="1749272" y="300355"/>
                </a:lnTo>
                <a:lnTo>
                  <a:pt x="1653133" y="367334"/>
                </a:lnTo>
                <a:lnTo>
                  <a:pt x="1233665" y="367334"/>
                </a:lnTo>
                <a:lnTo>
                  <a:pt x="1400403" y="251333"/>
                </a:lnTo>
                <a:lnTo>
                  <a:pt x="1796008" y="251333"/>
                </a:lnTo>
                <a:lnTo>
                  <a:pt x="1800758" y="255600"/>
                </a:lnTo>
                <a:lnTo>
                  <a:pt x="1806740" y="258800"/>
                </a:lnTo>
                <a:lnTo>
                  <a:pt x="1813750" y="260807"/>
                </a:lnTo>
                <a:lnTo>
                  <a:pt x="1821662" y="261493"/>
                </a:lnTo>
                <a:lnTo>
                  <a:pt x="1833206" y="259930"/>
                </a:lnTo>
                <a:lnTo>
                  <a:pt x="1842516" y="255612"/>
                </a:lnTo>
                <a:lnTo>
                  <a:pt x="1848726" y="249123"/>
                </a:lnTo>
                <a:lnTo>
                  <a:pt x="1850999" y="241046"/>
                </a:lnTo>
                <a:lnTo>
                  <a:pt x="1848726" y="233057"/>
                </a:lnTo>
                <a:lnTo>
                  <a:pt x="1842516" y="226606"/>
                </a:lnTo>
                <a:lnTo>
                  <a:pt x="1833206" y="222300"/>
                </a:lnTo>
                <a:lnTo>
                  <a:pt x="1821662" y="220726"/>
                </a:lnTo>
                <a:lnTo>
                  <a:pt x="1813750" y="221424"/>
                </a:lnTo>
                <a:lnTo>
                  <a:pt x="1806740" y="223431"/>
                </a:lnTo>
                <a:lnTo>
                  <a:pt x="1800758" y="226631"/>
                </a:lnTo>
                <a:lnTo>
                  <a:pt x="1796008" y="230886"/>
                </a:lnTo>
                <a:lnTo>
                  <a:pt x="1388465" y="230886"/>
                </a:lnTo>
                <a:lnTo>
                  <a:pt x="1064234" y="456603"/>
                </a:lnTo>
                <a:lnTo>
                  <a:pt x="758329" y="456603"/>
                </a:lnTo>
                <a:lnTo>
                  <a:pt x="341617" y="746721"/>
                </a:lnTo>
                <a:lnTo>
                  <a:pt x="144703" y="746721"/>
                </a:lnTo>
                <a:lnTo>
                  <a:pt x="57696" y="686142"/>
                </a:lnTo>
                <a:lnTo>
                  <a:pt x="60439" y="679132"/>
                </a:lnTo>
                <a:lnTo>
                  <a:pt x="57696" y="671474"/>
                </a:lnTo>
                <a:lnTo>
                  <a:pt x="44869" y="662546"/>
                </a:lnTo>
                <a:lnTo>
                  <a:pt x="37541" y="660641"/>
                </a:lnTo>
                <a:lnTo>
                  <a:pt x="21056" y="660641"/>
                </a:lnTo>
                <a:lnTo>
                  <a:pt x="13728" y="662546"/>
                </a:lnTo>
                <a:lnTo>
                  <a:pt x="2743" y="670204"/>
                </a:lnTo>
                <a:lnTo>
                  <a:pt x="0" y="675309"/>
                </a:lnTo>
                <a:lnTo>
                  <a:pt x="0" y="686777"/>
                </a:lnTo>
                <a:lnTo>
                  <a:pt x="2743" y="691883"/>
                </a:lnTo>
                <a:lnTo>
                  <a:pt x="13728" y="699528"/>
                </a:lnTo>
                <a:lnTo>
                  <a:pt x="21056" y="701446"/>
                </a:lnTo>
                <a:lnTo>
                  <a:pt x="34798" y="701446"/>
                </a:lnTo>
                <a:lnTo>
                  <a:pt x="37541" y="700811"/>
                </a:lnTo>
                <a:lnTo>
                  <a:pt x="133718" y="767753"/>
                </a:lnTo>
                <a:lnTo>
                  <a:pt x="355358" y="767753"/>
                </a:lnTo>
                <a:lnTo>
                  <a:pt x="465251" y="691248"/>
                </a:lnTo>
                <a:lnTo>
                  <a:pt x="670407" y="691248"/>
                </a:lnTo>
                <a:lnTo>
                  <a:pt x="853579" y="563714"/>
                </a:lnTo>
                <a:lnTo>
                  <a:pt x="1001039" y="563714"/>
                </a:lnTo>
                <a:lnTo>
                  <a:pt x="1005814" y="568007"/>
                </a:lnTo>
                <a:lnTo>
                  <a:pt x="1011796" y="571220"/>
                </a:lnTo>
                <a:lnTo>
                  <a:pt x="1018806" y="573227"/>
                </a:lnTo>
                <a:lnTo>
                  <a:pt x="1026680" y="573925"/>
                </a:lnTo>
                <a:lnTo>
                  <a:pt x="1038212" y="572363"/>
                </a:lnTo>
                <a:lnTo>
                  <a:pt x="1047508" y="568032"/>
                </a:lnTo>
                <a:lnTo>
                  <a:pt x="1053719" y="561555"/>
                </a:lnTo>
                <a:lnTo>
                  <a:pt x="1055992" y="553516"/>
                </a:lnTo>
                <a:lnTo>
                  <a:pt x="1053719" y="545490"/>
                </a:lnTo>
                <a:lnTo>
                  <a:pt x="1047508" y="539013"/>
                </a:lnTo>
                <a:lnTo>
                  <a:pt x="1038212" y="534682"/>
                </a:lnTo>
                <a:lnTo>
                  <a:pt x="1026680" y="533107"/>
                </a:lnTo>
                <a:lnTo>
                  <a:pt x="1018806" y="533819"/>
                </a:lnTo>
                <a:lnTo>
                  <a:pt x="1011796" y="535825"/>
                </a:lnTo>
                <a:lnTo>
                  <a:pt x="1005814" y="539038"/>
                </a:lnTo>
                <a:lnTo>
                  <a:pt x="1001039" y="543318"/>
                </a:lnTo>
                <a:lnTo>
                  <a:pt x="840765" y="543318"/>
                </a:lnTo>
                <a:lnTo>
                  <a:pt x="657593" y="670839"/>
                </a:lnTo>
                <a:lnTo>
                  <a:pt x="493649" y="670839"/>
                </a:lnTo>
                <a:lnTo>
                  <a:pt x="771156" y="477634"/>
                </a:lnTo>
                <a:lnTo>
                  <a:pt x="1075220" y="477634"/>
                </a:lnTo>
                <a:lnTo>
                  <a:pt x="1203439" y="388378"/>
                </a:lnTo>
                <a:lnTo>
                  <a:pt x="1664182" y="388378"/>
                </a:lnTo>
                <a:lnTo>
                  <a:pt x="1760321" y="321437"/>
                </a:lnTo>
                <a:lnTo>
                  <a:pt x="2023084" y="321437"/>
                </a:lnTo>
                <a:lnTo>
                  <a:pt x="2055215" y="299085"/>
                </a:lnTo>
                <a:lnTo>
                  <a:pt x="2058009" y="299720"/>
                </a:lnTo>
                <a:lnTo>
                  <a:pt x="2071725" y="299720"/>
                </a:lnTo>
                <a:lnTo>
                  <a:pt x="2078964" y="297815"/>
                </a:lnTo>
                <a:lnTo>
                  <a:pt x="2090013" y="290195"/>
                </a:lnTo>
                <a:lnTo>
                  <a:pt x="2092807" y="285115"/>
                </a:lnTo>
                <a:lnTo>
                  <a:pt x="2092807" y="273558"/>
                </a:lnTo>
                <a:lnTo>
                  <a:pt x="2090013" y="268478"/>
                </a:lnTo>
                <a:lnTo>
                  <a:pt x="2078964" y="260858"/>
                </a:lnTo>
                <a:lnTo>
                  <a:pt x="2071725" y="258953"/>
                </a:lnTo>
                <a:lnTo>
                  <a:pt x="2055215" y="258953"/>
                </a:lnTo>
                <a:lnTo>
                  <a:pt x="2047849" y="260858"/>
                </a:lnTo>
                <a:lnTo>
                  <a:pt x="2035022" y="269748"/>
                </a:lnTo>
                <a:lnTo>
                  <a:pt x="2032355" y="277368"/>
                </a:lnTo>
                <a:lnTo>
                  <a:pt x="2035022" y="284480"/>
                </a:lnTo>
                <a:lnTo>
                  <a:pt x="2012162" y="300355"/>
                </a:lnTo>
                <a:lnTo>
                  <a:pt x="1897608" y="300355"/>
                </a:lnTo>
                <a:lnTo>
                  <a:pt x="2066137" y="183007"/>
                </a:lnTo>
                <a:lnTo>
                  <a:pt x="2191613" y="183007"/>
                </a:lnTo>
                <a:lnTo>
                  <a:pt x="2306167" y="262763"/>
                </a:lnTo>
                <a:lnTo>
                  <a:pt x="2531465" y="262763"/>
                </a:lnTo>
                <a:lnTo>
                  <a:pt x="2536215" y="267030"/>
                </a:lnTo>
                <a:lnTo>
                  <a:pt x="2542197" y="270230"/>
                </a:lnTo>
                <a:lnTo>
                  <a:pt x="2549207" y="272237"/>
                </a:lnTo>
                <a:lnTo>
                  <a:pt x="2557119" y="272923"/>
                </a:lnTo>
                <a:lnTo>
                  <a:pt x="2568664" y="271360"/>
                </a:lnTo>
                <a:lnTo>
                  <a:pt x="2577973" y="267055"/>
                </a:lnTo>
                <a:lnTo>
                  <a:pt x="2584183" y="260604"/>
                </a:lnTo>
                <a:lnTo>
                  <a:pt x="2586456" y="252603"/>
                </a:lnTo>
                <a:lnTo>
                  <a:pt x="2584183" y="244538"/>
                </a:lnTo>
                <a:lnTo>
                  <a:pt x="2577973" y="238048"/>
                </a:lnTo>
                <a:lnTo>
                  <a:pt x="2568664" y="233730"/>
                </a:lnTo>
                <a:lnTo>
                  <a:pt x="2557119" y="232156"/>
                </a:lnTo>
                <a:lnTo>
                  <a:pt x="2549207" y="232854"/>
                </a:lnTo>
                <a:lnTo>
                  <a:pt x="2542197" y="234861"/>
                </a:lnTo>
                <a:lnTo>
                  <a:pt x="2536215" y="238061"/>
                </a:lnTo>
                <a:lnTo>
                  <a:pt x="2531465" y="242316"/>
                </a:lnTo>
                <a:lnTo>
                  <a:pt x="2318105" y="242316"/>
                </a:lnTo>
                <a:lnTo>
                  <a:pt x="2231999" y="182372"/>
                </a:lnTo>
                <a:lnTo>
                  <a:pt x="2562580" y="182372"/>
                </a:lnTo>
                <a:lnTo>
                  <a:pt x="2680690" y="264668"/>
                </a:lnTo>
                <a:lnTo>
                  <a:pt x="3533368" y="264668"/>
                </a:lnTo>
                <a:lnTo>
                  <a:pt x="3591153" y="304800"/>
                </a:lnTo>
                <a:lnTo>
                  <a:pt x="3588359" y="311912"/>
                </a:lnTo>
                <a:lnTo>
                  <a:pt x="3591153" y="319532"/>
                </a:lnTo>
                <a:lnTo>
                  <a:pt x="3603980" y="328422"/>
                </a:lnTo>
                <a:lnTo>
                  <a:pt x="3611219" y="330327"/>
                </a:lnTo>
                <a:lnTo>
                  <a:pt x="3627729" y="330327"/>
                </a:lnTo>
                <a:lnTo>
                  <a:pt x="3635095" y="328422"/>
                </a:lnTo>
                <a:lnTo>
                  <a:pt x="3646017" y="320802"/>
                </a:lnTo>
                <a:lnTo>
                  <a:pt x="3648811" y="315722"/>
                </a:lnTo>
                <a:lnTo>
                  <a:pt x="3648811" y="304165"/>
                </a:lnTo>
                <a:lnTo>
                  <a:pt x="3646017" y="299085"/>
                </a:lnTo>
                <a:lnTo>
                  <a:pt x="3635095" y="291465"/>
                </a:lnTo>
                <a:lnTo>
                  <a:pt x="3627729" y="289560"/>
                </a:lnTo>
                <a:lnTo>
                  <a:pt x="3614013" y="289560"/>
                </a:lnTo>
                <a:lnTo>
                  <a:pt x="3611219" y="290195"/>
                </a:lnTo>
                <a:lnTo>
                  <a:pt x="3545306" y="244221"/>
                </a:lnTo>
                <a:lnTo>
                  <a:pt x="2912465" y="244221"/>
                </a:lnTo>
                <a:lnTo>
                  <a:pt x="3072739" y="132715"/>
                </a:lnTo>
                <a:lnTo>
                  <a:pt x="3871315" y="132715"/>
                </a:lnTo>
                <a:lnTo>
                  <a:pt x="4004157" y="40259"/>
                </a:lnTo>
                <a:lnTo>
                  <a:pt x="4006951" y="40894"/>
                </a:lnTo>
                <a:lnTo>
                  <a:pt x="4020667" y="40894"/>
                </a:lnTo>
                <a:lnTo>
                  <a:pt x="4028033" y="38989"/>
                </a:lnTo>
                <a:lnTo>
                  <a:pt x="4033494" y="35179"/>
                </a:lnTo>
                <a:lnTo>
                  <a:pt x="4039844" y="31242"/>
                </a:lnTo>
                <a:lnTo>
                  <a:pt x="4042638" y="26162"/>
                </a:lnTo>
                <a:lnTo>
                  <a:pt x="4042638" y="14732"/>
                </a:lnTo>
                <a:close/>
              </a:path>
              <a:path w="4366895" h="1158239">
                <a:moveTo>
                  <a:pt x="4147413" y="402907"/>
                </a:moveTo>
                <a:lnTo>
                  <a:pt x="4145153" y="394817"/>
                </a:lnTo>
                <a:lnTo>
                  <a:pt x="4138942" y="388289"/>
                </a:lnTo>
                <a:lnTo>
                  <a:pt x="4129671" y="383933"/>
                </a:lnTo>
                <a:lnTo>
                  <a:pt x="4118203" y="382333"/>
                </a:lnTo>
                <a:lnTo>
                  <a:pt x="4110164" y="383133"/>
                </a:lnTo>
                <a:lnTo>
                  <a:pt x="4102938" y="385318"/>
                </a:lnTo>
                <a:lnTo>
                  <a:pt x="4096931" y="388581"/>
                </a:lnTo>
                <a:lnTo>
                  <a:pt x="4092549" y="392620"/>
                </a:lnTo>
                <a:lnTo>
                  <a:pt x="2815945" y="392620"/>
                </a:lnTo>
                <a:lnTo>
                  <a:pt x="2658592" y="503212"/>
                </a:lnTo>
                <a:lnTo>
                  <a:pt x="2203170" y="503212"/>
                </a:lnTo>
                <a:lnTo>
                  <a:pt x="2064232" y="600938"/>
                </a:lnTo>
                <a:lnTo>
                  <a:pt x="1928850" y="600938"/>
                </a:lnTo>
                <a:lnTo>
                  <a:pt x="1882241" y="568147"/>
                </a:lnTo>
                <a:lnTo>
                  <a:pt x="1884908" y="561073"/>
                </a:lnTo>
                <a:lnTo>
                  <a:pt x="1882241" y="553364"/>
                </a:lnTo>
                <a:lnTo>
                  <a:pt x="1869414" y="544360"/>
                </a:lnTo>
                <a:lnTo>
                  <a:pt x="1862048" y="542429"/>
                </a:lnTo>
                <a:lnTo>
                  <a:pt x="1845665" y="542429"/>
                </a:lnTo>
                <a:lnTo>
                  <a:pt x="1838299" y="544360"/>
                </a:lnTo>
                <a:lnTo>
                  <a:pt x="1827377" y="552069"/>
                </a:lnTo>
                <a:lnTo>
                  <a:pt x="1824583" y="557212"/>
                </a:lnTo>
                <a:lnTo>
                  <a:pt x="1824583" y="568794"/>
                </a:lnTo>
                <a:lnTo>
                  <a:pt x="1827377" y="573938"/>
                </a:lnTo>
                <a:lnTo>
                  <a:pt x="1838299" y="581647"/>
                </a:lnTo>
                <a:lnTo>
                  <a:pt x="1845665" y="583577"/>
                </a:lnTo>
                <a:lnTo>
                  <a:pt x="1859381" y="583577"/>
                </a:lnTo>
                <a:lnTo>
                  <a:pt x="1862048" y="582930"/>
                </a:lnTo>
                <a:lnTo>
                  <a:pt x="1917801" y="622147"/>
                </a:lnTo>
                <a:lnTo>
                  <a:pt x="2035784" y="622147"/>
                </a:lnTo>
                <a:lnTo>
                  <a:pt x="1946249" y="685165"/>
                </a:lnTo>
                <a:lnTo>
                  <a:pt x="1669135" y="685165"/>
                </a:lnTo>
                <a:lnTo>
                  <a:pt x="1478000" y="819531"/>
                </a:lnTo>
                <a:lnTo>
                  <a:pt x="1297787" y="819531"/>
                </a:lnTo>
                <a:lnTo>
                  <a:pt x="1239304" y="860679"/>
                </a:lnTo>
                <a:lnTo>
                  <a:pt x="769239" y="860679"/>
                </a:lnTo>
                <a:lnTo>
                  <a:pt x="764463" y="856361"/>
                </a:lnTo>
                <a:lnTo>
                  <a:pt x="758494" y="853135"/>
                </a:lnTo>
                <a:lnTo>
                  <a:pt x="751484" y="851103"/>
                </a:lnTo>
                <a:lnTo>
                  <a:pt x="743635" y="850392"/>
                </a:lnTo>
                <a:lnTo>
                  <a:pt x="732116" y="851992"/>
                </a:lnTo>
                <a:lnTo>
                  <a:pt x="722833" y="856348"/>
                </a:lnTo>
                <a:lnTo>
                  <a:pt x="716622" y="862876"/>
                </a:lnTo>
                <a:lnTo>
                  <a:pt x="714375" y="870966"/>
                </a:lnTo>
                <a:lnTo>
                  <a:pt x="716622" y="879068"/>
                </a:lnTo>
                <a:lnTo>
                  <a:pt x="722833" y="885596"/>
                </a:lnTo>
                <a:lnTo>
                  <a:pt x="732116" y="889965"/>
                </a:lnTo>
                <a:lnTo>
                  <a:pt x="743635" y="891540"/>
                </a:lnTo>
                <a:lnTo>
                  <a:pt x="751484" y="890841"/>
                </a:lnTo>
                <a:lnTo>
                  <a:pt x="758494" y="888822"/>
                </a:lnTo>
                <a:lnTo>
                  <a:pt x="764463" y="885583"/>
                </a:lnTo>
                <a:lnTo>
                  <a:pt x="769239" y="881253"/>
                </a:lnTo>
                <a:lnTo>
                  <a:pt x="1252105" y="881253"/>
                </a:lnTo>
                <a:lnTo>
                  <a:pt x="1310614" y="840105"/>
                </a:lnTo>
                <a:lnTo>
                  <a:pt x="1490827" y="840105"/>
                </a:lnTo>
                <a:lnTo>
                  <a:pt x="1682851" y="705091"/>
                </a:lnTo>
                <a:lnTo>
                  <a:pt x="1951710" y="705091"/>
                </a:lnTo>
                <a:lnTo>
                  <a:pt x="1956282" y="707669"/>
                </a:lnTo>
                <a:lnTo>
                  <a:pt x="1959965" y="705091"/>
                </a:lnTo>
                <a:lnTo>
                  <a:pt x="2607411" y="705091"/>
                </a:lnTo>
                <a:lnTo>
                  <a:pt x="2742793" y="609942"/>
                </a:lnTo>
                <a:lnTo>
                  <a:pt x="3157956" y="609942"/>
                </a:lnTo>
                <a:lnTo>
                  <a:pt x="3185388" y="629221"/>
                </a:lnTo>
                <a:lnTo>
                  <a:pt x="3182594" y="636295"/>
                </a:lnTo>
                <a:lnTo>
                  <a:pt x="3185388" y="644017"/>
                </a:lnTo>
                <a:lnTo>
                  <a:pt x="3198215" y="653008"/>
                </a:lnTo>
                <a:lnTo>
                  <a:pt x="3205454" y="654939"/>
                </a:lnTo>
                <a:lnTo>
                  <a:pt x="3221964" y="654939"/>
                </a:lnTo>
                <a:lnTo>
                  <a:pt x="3229203" y="653008"/>
                </a:lnTo>
                <a:lnTo>
                  <a:pt x="3240252" y="645299"/>
                </a:lnTo>
                <a:lnTo>
                  <a:pt x="3242919" y="640156"/>
                </a:lnTo>
                <a:lnTo>
                  <a:pt x="3242919" y="628586"/>
                </a:lnTo>
                <a:lnTo>
                  <a:pt x="3240252" y="623443"/>
                </a:lnTo>
                <a:lnTo>
                  <a:pt x="3229203" y="615721"/>
                </a:lnTo>
                <a:lnTo>
                  <a:pt x="3221964" y="613791"/>
                </a:lnTo>
                <a:lnTo>
                  <a:pt x="3208248" y="613791"/>
                </a:lnTo>
                <a:lnTo>
                  <a:pt x="3205454" y="614438"/>
                </a:lnTo>
                <a:lnTo>
                  <a:pt x="3169767" y="589368"/>
                </a:lnTo>
                <a:lnTo>
                  <a:pt x="2772003" y="589368"/>
                </a:lnTo>
                <a:lnTo>
                  <a:pt x="2829661" y="548855"/>
                </a:lnTo>
                <a:lnTo>
                  <a:pt x="2832328" y="549503"/>
                </a:lnTo>
                <a:lnTo>
                  <a:pt x="2846044" y="549503"/>
                </a:lnTo>
                <a:lnTo>
                  <a:pt x="2853410" y="547573"/>
                </a:lnTo>
                <a:lnTo>
                  <a:pt x="2864332" y="539851"/>
                </a:lnTo>
                <a:lnTo>
                  <a:pt x="2867126" y="534708"/>
                </a:lnTo>
                <a:lnTo>
                  <a:pt x="2867126" y="523138"/>
                </a:lnTo>
                <a:lnTo>
                  <a:pt x="2864332" y="517994"/>
                </a:lnTo>
                <a:lnTo>
                  <a:pt x="2853410" y="510286"/>
                </a:lnTo>
                <a:lnTo>
                  <a:pt x="2846044" y="508355"/>
                </a:lnTo>
                <a:lnTo>
                  <a:pt x="2829661" y="508355"/>
                </a:lnTo>
                <a:lnTo>
                  <a:pt x="2822295" y="510286"/>
                </a:lnTo>
                <a:lnTo>
                  <a:pt x="2809468" y="519277"/>
                </a:lnTo>
                <a:lnTo>
                  <a:pt x="2806801" y="526999"/>
                </a:lnTo>
                <a:lnTo>
                  <a:pt x="2809468" y="534073"/>
                </a:lnTo>
                <a:lnTo>
                  <a:pt x="2595473" y="684517"/>
                </a:lnTo>
                <a:lnTo>
                  <a:pt x="2262606" y="684517"/>
                </a:lnTo>
                <a:lnTo>
                  <a:pt x="2341219" y="629221"/>
                </a:lnTo>
                <a:lnTo>
                  <a:pt x="2481173" y="629221"/>
                </a:lnTo>
                <a:lnTo>
                  <a:pt x="2485923" y="633552"/>
                </a:lnTo>
                <a:lnTo>
                  <a:pt x="2491905" y="636790"/>
                </a:lnTo>
                <a:lnTo>
                  <a:pt x="2498915" y="638810"/>
                </a:lnTo>
                <a:lnTo>
                  <a:pt x="2506827" y="639508"/>
                </a:lnTo>
                <a:lnTo>
                  <a:pt x="2518295" y="637933"/>
                </a:lnTo>
                <a:lnTo>
                  <a:pt x="2527566" y="633564"/>
                </a:lnTo>
                <a:lnTo>
                  <a:pt x="2533777" y="627037"/>
                </a:lnTo>
                <a:lnTo>
                  <a:pt x="2536037" y="618934"/>
                </a:lnTo>
                <a:lnTo>
                  <a:pt x="2533777" y="610844"/>
                </a:lnTo>
                <a:lnTo>
                  <a:pt x="2527566" y="604316"/>
                </a:lnTo>
                <a:lnTo>
                  <a:pt x="2518295" y="599960"/>
                </a:lnTo>
                <a:lnTo>
                  <a:pt x="2506827" y="598360"/>
                </a:lnTo>
                <a:lnTo>
                  <a:pt x="2498915" y="599071"/>
                </a:lnTo>
                <a:lnTo>
                  <a:pt x="2491905" y="601103"/>
                </a:lnTo>
                <a:lnTo>
                  <a:pt x="2485923" y="604329"/>
                </a:lnTo>
                <a:lnTo>
                  <a:pt x="2481173" y="608647"/>
                </a:lnTo>
                <a:lnTo>
                  <a:pt x="2329408" y="608647"/>
                </a:lnTo>
                <a:lnTo>
                  <a:pt x="2222347" y="685800"/>
                </a:lnTo>
                <a:lnTo>
                  <a:pt x="1991080" y="685800"/>
                </a:lnTo>
                <a:lnTo>
                  <a:pt x="2219680" y="525068"/>
                </a:lnTo>
                <a:lnTo>
                  <a:pt x="2675102" y="525068"/>
                </a:lnTo>
                <a:lnTo>
                  <a:pt x="2832328" y="414489"/>
                </a:lnTo>
                <a:lnTo>
                  <a:pt x="2983204" y="414489"/>
                </a:lnTo>
                <a:lnTo>
                  <a:pt x="3125063" y="514134"/>
                </a:lnTo>
                <a:lnTo>
                  <a:pt x="3341725" y="514134"/>
                </a:lnTo>
                <a:lnTo>
                  <a:pt x="3416782" y="566864"/>
                </a:lnTo>
                <a:lnTo>
                  <a:pt x="3703929" y="566864"/>
                </a:lnTo>
                <a:lnTo>
                  <a:pt x="3708679" y="571195"/>
                </a:lnTo>
                <a:lnTo>
                  <a:pt x="3714635" y="574421"/>
                </a:lnTo>
                <a:lnTo>
                  <a:pt x="3721620" y="576453"/>
                </a:lnTo>
                <a:lnTo>
                  <a:pt x="3729456" y="577151"/>
                </a:lnTo>
                <a:lnTo>
                  <a:pt x="3741001" y="575564"/>
                </a:lnTo>
                <a:lnTo>
                  <a:pt x="3750310" y="571207"/>
                </a:lnTo>
                <a:lnTo>
                  <a:pt x="3756520" y="564680"/>
                </a:lnTo>
                <a:lnTo>
                  <a:pt x="3758793" y="556577"/>
                </a:lnTo>
                <a:lnTo>
                  <a:pt x="3756520" y="548487"/>
                </a:lnTo>
                <a:lnTo>
                  <a:pt x="3750310" y="541947"/>
                </a:lnTo>
                <a:lnTo>
                  <a:pt x="3741001" y="537591"/>
                </a:lnTo>
                <a:lnTo>
                  <a:pt x="3729456" y="536003"/>
                </a:lnTo>
                <a:lnTo>
                  <a:pt x="3721620" y="536714"/>
                </a:lnTo>
                <a:lnTo>
                  <a:pt x="3714635" y="538734"/>
                </a:lnTo>
                <a:lnTo>
                  <a:pt x="3708679" y="541972"/>
                </a:lnTo>
                <a:lnTo>
                  <a:pt x="3703929" y="546290"/>
                </a:lnTo>
                <a:lnTo>
                  <a:pt x="3428593" y="546290"/>
                </a:lnTo>
                <a:lnTo>
                  <a:pt x="3381984" y="513499"/>
                </a:lnTo>
                <a:lnTo>
                  <a:pt x="3792575" y="513499"/>
                </a:lnTo>
                <a:lnTo>
                  <a:pt x="3797325" y="517829"/>
                </a:lnTo>
                <a:lnTo>
                  <a:pt x="3803307" y="521055"/>
                </a:lnTo>
                <a:lnTo>
                  <a:pt x="3810317" y="523087"/>
                </a:lnTo>
                <a:lnTo>
                  <a:pt x="3818229" y="523786"/>
                </a:lnTo>
                <a:lnTo>
                  <a:pt x="3829697" y="522198"/>
                </a:lnTo>
                <a:lnTo>
                  <a:pt x="3838968" y="517842"/>
                </a:lnTo>
                <a:lnTo>
                  <a:pt x="3845179" y="511314"/>
                </a:lnTo>
                <a:lnTo>
                  <a:pt x="3847439" y="503212"/>
                </a:lnTo>
                <a:lnTo>
                  <a:pt x="3845179" y="495122"/>
                </a:lnTo>
                <a:lnTo>
                  <a:pt x="3838968" y="488594"/>
                </a:lnTo>
                <a:lnTo>
                  <a:pt x="3829697" y="484238"/>
                </a:lnTo>
                <a:lnTo>
                  <a:pt x="3818229" y="482638"/>
                </a:lnTo>
                <a:lnTo>
                  <a:pt x="3810317" y="483349"/>
                </a:lnTo>
                <a:lnTo>
                  <a:pt x="3803307" y="485381"/>
                </a:lnTo>
                <a:lnTo>
                  <a:pt x="3797325" y="488607"/>
                </a:lnTo>
                <a:lnTo>
                  <a:pt x="3792575" y="492925"/>
                </a:lnTo>
                <a:lnTo>
                  <a:pt x="3135985" y="492925"/>
                </a:lnTo>
                <a:lnTo>
                  <a:pt x="3023463" y="413194"/>
                </a:lnTo>
                <a:lnTo>
                  <a:pt x="4092549" y="413194"/>
                </a:lnTo>
                <a:lnTo>
                  <a:pt x="4097299" y="417525"/>
                </a:lnTo>
                <a:lnTo>
                  <a:pt x="4103281" y="420763"/>
                </a:lnTo>
                <a:lnTo>
                  <a:pt x="4110291" y="422783"/>
                </a:lnTo>
                <a:lnTo>
                  <a:pt x="4118203" y="423481"/>
                </a:lnTo>
                <a:lnTo>
                  <a:pt x="4129671" y="421906"/>
                </a:lnTo>
                <a:lnTo>
                  <a:pt x="4138942" y="417550"/>
                </a:lnTo>
                <a:lnTo>
                  <a:pt x="4145153" y="411010"/>
                </a:lnTo>
                <a:lnTo>
                  <a:pt x="4147413" y="402907"/>
                </a:lnTo>
                <a:close/>
              </a:path>
              <a:path w="4366895" h="1158239">
                <a:moveTo>
                  <a:pt x="4366488" y="729411"/>
                </a:moveTo>
                <a:lnTo>
                  <a:pt x="4364215" y="721271"/>
                </a:lnTo>
                <a:lnTo>
                  <a:pt x="4358005" y="714705"/>
                </a:lnTo>
                <a:lnTo>
                  <a:pt x="4348696" y="710323"/>
                </a:lnTo>
                <a:lnTo>
                  <a:pt x="4337151" y="708723"/>
                </a:lnTo>
                <a:lnTo>
                  <a:pt x="4329239" y="709434"/>
                </a:lnTo>
                <a:lnTo>
                  <a:pt x="4322216" y="711479"/>
                </a:lnTo>
                <a:lnTo>
                  <a:pt x="4316247" y="714730"/>
                </a:lnTo>
                <a:lnTo>
                  <a:pt x="4311497" y="719061"/>
                </a:lnTo>
                <a:lnTo>
                  <a:pt x="3516604" y="719061"/>
                </a:lnTo>
                <a:lnTo>
                  <a:pt x="3586327" y="669264"/>
                </a:lnTo>
                <a:lnTo>
                  <a:pt x="4085945" y="669264"/>
                </a:lnTo>
                <a:lnTo>
                  <a:pt x="4090695" y="673620"/>
                </a:lnTo>
                <a:lnTo>
                  <a:pt x="4096677" y="676871"/>
                </a:lnTo>
                <a:lnTo>
                  <a:pt x="4103687" y="678916"/>
                </a:lnTo>
                <a:lnTo>
                  <a:pt x="4111599" y="679615"/>
                </a:lnTo>
                <a:lnTo>
                  <a:pt x="4123144" y="678027"/>
                </a:lnTo>
                <a:lnTo>
                  <a:pt x="4132453" y="673633"/>
                </a:lnTo>
                <a:lnTo>
                  <a:pt x="4138663" y="667067"/>
                </a:lnTo>
                <a:lnTo>
                  <a:pt x="4140936" y="658914"/>
                </a:lnTo>
                <a:lnTo>
                  <a:pt x="4138663" y="650786"/>
                </a:lnTo>
                <a:lnTo>
                  <a:pt x="4132453" y="644220"/>
                </a:lnTo>
                <a:lnTo>
                  <a:pt x="4123144" y="639826"/>
                </a:lnTo>
                <a:lnTo>
                  <a:pt x="4111599" y="638225"/>
                </a:lnTo>
                <a:lnTo>
                  <a:pt x="4103687" y="638937"/>
                </a:lnTo>
                <a:lnTo>
                  <a:pt x="4096677" y="640981"/>
                </a:lnTo>
                <a:lnTo>
                  <a:pt x="4090695" y="644232"/>
                </a:lnTo>
                <a:lnTo>
                  <a:pt x="4085945" y="648563"/>
                </a:lnTo>
                <a:lnTo>
                  <a:pt x="3574389" y="648563"/>
                </a:lnTo>
                <a:lnTo>
                  <a:pt x="3475329" y="718413"/>
                </a:lnTo>
                <a:lnTo>
                  <a:pt x="3016097" y="718413"/>
                </a:lnTo>
                <a:lnTo>
                  <a:pt x="2827248" y="850353"/>
                </a:lnTo>
                <a:lnTo>
                  <a:pt x="2583408" y="850353"/>
                </a:lnTo>
                <a:lnTo>
                  <a:pt x="2499080" y="790854"/>
                </a:lnTo>
                <a:lnTo>
                  <a:pt x="2501747" y="783742"/>
                </a:lnTo>
                <a:lnTo>
                  <a:pt x="2499080" y="775982"/>
                </a:lnTo>
                <a:lnTo>
                  <a:pt x="2486253" y="766927"/>
                </a:lnTo>
                <a:lnTo>
                  <a:pt x="2478887" y="764984"/>
                </a:lnTo>
                <a:lnTo>
                  <a:pt x="2462377" y="764984"/>
                </a:lnTo>
                <a:lnTo>
                  <a:pt x="2455011" y="766927"/>
                </a:lnTo>
                <a:lnTo>
                  <a:pt x="2444089" y="774687"/>
                </a:lnTo>
                <a:lnTo>
                  <a:pt x="2441295" y="779856"/>
                </a:lnTo>
                <a:lnTo>
                  <a:pt x="2441295" y="791502"/>
                </a:lnTo>
                <a:lnTo>
                  <a:pt x="2444089" y="796671"/>
                </a:lnTo>
                <a:lnTo>
                  <a:pt x="2455011" y="804443"/>
                </a:lnTo>
                <a:lnTo>
                  <a:pt x="2462377" y="806373"/>
                </a:lnTo>
                <a:lnTo>
                  <a:pt x="2476093" y="806373"/>
                </a:lnTo>
                <a:lnTo>
                  <a:pt x="2478887" y="805726"/>
                </a:lnTo>
                <a:lnTo>
                  <a:pt x="2572359" y="871702"/>
                </a:lnTo>
                <a:lnTo>
                  <a:pt x="2798800" y="871702"/>
                </a:lnTo>
                <a:lnTo>
                  <a:pt x="2664942" y="966127"/>
                </a:lnTo>
                <a:lnTo>
                  <a:pt x="1742795" y="966127"/>
                </a:lnTo>
                <a:lnTo>
                  <a:pt x="1499844" y="1137513"/>
                </a:lnTo>
                <a:lnTo>
                  <a:pt x="957999" y="1137513"/>
                </a:lnTo>
                <a:lnTo>
                  <a:pt x="957999" y="1158214"/>
                </a:lnTo>
                <a:lnTo>
                  <a:pt x="1511655" y="1158214"/>
                </a:lnTo>
                <a:lnTo>
                  <a:pt x="1753717" y="986828"/>
                </a:lnTo>
                <a:lnTo>
                  <a:pt x="2160752" y="986828"/>
                </a:lnTo>
                <a:lnTo>
                  <a:pt x="2262479" y="1058608"/>
                </a:lnTo>
                <a:lnTo>
                  <a:pt x="2808960" y="1058608"/>
                </a:lnTo>
                <a:lnTo>
                  <a:pt x="3144494" y="821905"/>
                </a:lnTo>
                <a:lnTo>
                  <a:pt x="3256254" y="821905"/>
                </a:lnTo>
                <a:lnTo>
                  <a:pt x="3378174" y="907923"/>
                </a:lnTo>
                <a:lnTo>
                  <a:pt x="4157446" y="907923"/>
                </a:lnTo>
                <a:lnTo>
                  <a:pt x="4256506" y="977773"/>
                </a:lnTo>
                <a:lnTo>
                  <a:pt x="4253712" y="984885"/>
                </a:lnTo>
                <a:lnTo>
                  <a:pt x="4256506" y="992644"/>
                </a:lnTo>
                <a:lnTo>
                  <a:pt x="4269333" y="1001699"/>
                </a:lnTo>
                <a:lnTo>
                  <a:pt x="4276572" y="1003642"/>
                </a:lnTo>
                <a:lnTo>
                  <a:pt x="4293082" y="1003642"/>
                </a:lnTo>
                <a:lnTo>
                  <a:pt x="4300448" y="1001699"/>
                </a:lnTo>
                <a:lnTo>
                  <a:pt x="4305909" y="997813"/>
                </a:lnTo>
                <a:lnTo>
                  <a:pt x="4312615" y="990803"/>
                </a:lnTo>
                <a:lnTo>
                  <a:pt x="4314863" y="982941"/>
                </a:lnTo>
                <a:lnTo>
                  <a:pt x="4312615" y="975093"/>
                </a:lnTo>
                <a:lnTo>
                  <a:pt x="4305909" y="968070"/>
                </a:lnTo>
                <a:lnTo>
                  <a:pt x="4300448" y="964184"/>
                </a:lnTo>
                <a:lnTo>
                  <a:pt x="4293082" y="962253"/>
                </a:lnTo>
                <a:lnTo>
                  <a:pt x="4279366" y="962253"/>
                </a:lnTo>
                <a:lnTo>
                  <a:pt x="4276572" y="962888"/>
                </a:lnTo>
                <a:lnTo>
                  <a:pt x="4169384" y="887869"/>
                </a:lnTo>
                <a:lnTo>
                  <a:pt x="3390112" y="887869"/>
                </a:lnTo>
                <a:lnTo>
                  <a:pt x="3297529" y="822553"/>
                </a:lnTo>
                <a:lnTo>
                  <a:pt x="3600043" y="822553"/>
                </a:lnTo>
                <a:lnTo>
                  <a:pt x="3604869" y="826897"/>
                </a:lnTo>
                <a:lnTo>
                  <a:pt x="3610864" y="830148"/>
                </a:lnTo>
                <a:lnTo>
                  <a:pt x="3617861" y="832192"/>
                </a:lnTo>
                <a:lnTo>
                  <a:pt x="3625697" y="832891"/>
                </a:lnTo>
                <a:lnTo>
                  <a:pt x="3637242" y="831303"/>
                </a:lnTo>
                <a:lnTo>
                  <a:pt x="3646551" y="826922"/>
                </a:lnTo>
                <a:lnTo>
                  <a:pt x="3652761" y="820343"/>
                </a:lnTo>
                <a:lnTo>
                  <a:pt x="3655034" y="812215"/>
                </a:lnTo>
                <a:lnTo>
                  <a:pt x="3652761" y="804062"/>
                </a:lnTo>
                <a:lnTo>
                  <a:pt x="3646551" y="797496"/>
                </a:lnTo>
                <a:lnTo>
                  <a:pt x="3637242" y="793102"/>
                </a:lnTo>
                <a:lnTo>
                  <a:pt x="3625697" y="791502"/>
                </a:lnTo>
                <a:lnTo>
                  <a:pt x="3617861" y="792213"/>
                </a:lnTo>
                <a:lnTo>
                  <a:pt x="3610864" y="794258"/>
                </a:lnTo>
                <a:lnTo>
                  <a:pt x="3604869" y="797509"/>
                </a:lnTo>
                <a:lnTo>
                  <a:pt x="3600043" y="801865"/>
                </a:lnTo>
                <a:lnTo>
                  <a:pt x="3132556" y="801865"/>
                </a:lnTo>
                <a:lnTo>
                  <a:pt x="2797022" y="1038567"/>
                </a:lnTo>
                <a:lnTo>
                  <a:pt x="2275306" y="1038567"/>
                </a:lnTo>
                <a:lnTo>
                  <a:pt x="2202916" y="987475"/>
                </a:lnTo>
                <a:lnTo>
                  <a:pt x="2676880" y="987475"/>
                </a:lnTo>
                <a:lnTo>
                  <a:pt x="3028035" y="739762"/>
                </a:lnTo>
                <a:lnTo>
                  <a:pt x="4311497" y="739762"/>
                </a:lnTo>
                <a:lnTo>
                  <a:pt x="4316247" y="744118"/>
                </a:lnTo>
                <a:lnTo>
                  <a:pt x="4322216" y="747369"/>
                </a:lnTo>
                <a:lnTo>
                  <a:pt x="4329239" y="749414"/>
                </a:lnTo>
                <a:lnTo>
                  <a:pt x="4337151" y="750112"/>
                </a:lnTo>
                <a:lnTo>
                  <a:pt x="4348696" y="748525"/>
                </a:lnTo>
                <a:lnTo>
                  <a:pt x="4358005" y="744131"/>
                </a:lnTo>
                <a:lnTo>
                  <a:pt x="4364215" y="737565"/>
                </a:lnTo>
                <a:lnTo>
                  <a:pt x="4366488" y="729411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12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31825" y="247967"/>
            <a:ext cx="6640830" cy="51752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200" spc="-10">
                <a:solidFill>
                  <a:srgbClr val="223939"/>
                </a:solidFill>
              </a:rPr>
              <a:t>Requirements</a:t>
            </a:r>
            <a:r>
              <a:rPr dirty="0" sz="3200" spc="-90">
                <a:solidFill>
                  <a:srgbClr val="223939"/>
                </a:solidFill>
              </a:rPr>
              <a:t> </a:t>
            </a:r>
            <a:r>
              <a:rPr dirty="0" sz="3200">
                <a:solidFill>
                  <a:srgbClr val="223939"/>
                </a:solidFill>
              </a:rPr>
              <a:t>Gathering</a:t>
            </a:r>
            <a:r>
              <a:rPr dirty="0" sz="3200" spc="-40">
                <a:solidFill>
                  <a:srgbClr val="223939"/>
                </a:solidFill>
              </a:rPr>
              <a:t> </a:t>
            </a:r>
            <a:r>
              <a:rPr dirty="0" sz="3200" spc="-10">
                <a:solidFill>
                  <a:srgbClr val="223939"/>
                </a:solidFill>
              </a:rPr>
              <a:t>and</a:t>
            </a:r>
            <a:r>
              <a:rPr dirty="0" sz="3200" spc="-195">
                <a:solidFill>
                  <a:srgbClr val="223939"/>
                </a:solidFill>
              </a:rPr>
              <a:t> </a:t>
            </a:r>
            <a:r>
              <a:rPr dirty="0" sz="3200" spc="-10">
                <a:solidFill>
                  <a:srgbClr val="223939"/>
                </a:solidFill>
              </a:rPr>
              <a:t>Analysis</a:t>
            </a:r>
            <a:endParaRPr sz="3200"/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12</a:t>
            </a:fld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692581" y="986408"/>
          <a:ext cx="10744200" cy="55429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63825"/>
                <a:gridCol w="2663825"/>
                <a:gridCol w="2663825"/>
                <a:gridCol w="2663825"/>
              </a:tblGrid>
              <a:tr h="49720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dirty="0" sz="1400" spc="-10">
                          <a:latin typeface="Calibri"/>
                          <a:cs typeface="Calibri"/>
                        </a:rPr>
                        <a:t>Location-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Based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 Search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276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dirty="0" sz="1400" spc="-10">
                          <a:latin typeface="Calibri"/>
                          <a:cs typeface="Calibri"/>
                        </a:rPr>
                        <a:t>Functional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276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47625" marR="191770">
                        <a:lnSpc>
                          <a:spcPct val="102800"/>
                        </a:lnSpc>
                        <a:spcBef>
                          <a:spcPts val="12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Use</a:t>
                      </a:r>
                      <a:r>
                        <a:rPr dirty="0" sz="14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GPS</a:t>
                      </a:r>
                      <a:r>
                        <a:rPr dirty="0"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sz="14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user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input</a:t>
                      </a:r>
                      <a:r>
                        <a:rPr dirty="0" sz="14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show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prices</a:t>
                      </a:r>
                      <a:r>
                        <a:rPr dirty="0" sz="1400" spc="-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relevant</a:t>
                      </a:r>
                      <a:r>
                        <a:rPr dirty="0" sz="14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4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user's</a:t>
                      </a:r>
                      <a:r>
                        <a:rPr dirty="0" sz="1400" spc="-7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area.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52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dirty="0" sz="1400" spc="-20">
                          <a:latin typeface="Calibri"/>
                          <a:cs typeface="Calibri"/>
                        </a:rPr>
                        <a:t>High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276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</a:tr>
              <a:tr h="46990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Shopping</a:t>
                      </a:r>
                      <a:r>
                        <a:rPr dirty="0" sz="14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List</a:t>
                      </a:r>
                      <a:r>
                        <a:rPr dirty="0"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Creation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149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dirty="0" sz="1400" spc="-10">
                          <a:latin typeface="Calibri"/>
                          <a:cs typeface="Calibri"/>
                        </a:rPr>
                        <a:t>Functional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149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47625" marR="476884">
                        <a:lnSpc>
                          <a:spcPct val="102800"/>
                        </a:lnSpc>
                        <a:spcBef>
                          <a:spcPts val="15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Users</a:t>
                      </a:r>
                      <a:r>
                        <a:rPr dirty="0" sz="1400" spc="-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can</a:t>
                      </a:r>
                      <a:r>
                        <a:rPr dirty="0" sz="14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create and</a:t>
                      </a:r>
                      <a:r>
                        <a:rPr dirty="0"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manage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shopping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lists</a:t>
                      </a:r>
                      <a:r>
                        <a:rPr dirty="0" sz="1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within</a:t>
                      </a:r>
                      <a:r>
                        <a:rPr dirty="0" sz="14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app.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dirty="0" sz="1400" spc="-10">
                          <a:latin typeface="Calibri"/>
                          <a:cs typeface="Calibri"/>
                        </a:rPr>
                        <a:t>Medium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149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</a:tr>
              <a:tr h="49720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02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Price</a:t>
                      </a:r>
                      <a:r>
                        <a:rPr dirty="0"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Alert</a:t>
                      </a:r>
                      <a:r>
                        <a:rPr dirty="0" sz="1400" spc="-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Notifications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295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1020"/>
                        </a:spcBef>
                      </a:pPr>
                      <a:r>
                        <a:rPr dirty="0" sz="1400" spc="-10">
                          <a:latin typeface="Calibri"/>
                          <a:cs typeface="Calibri"/>
                        </a:rPr>
                        <a:t>Functional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295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Notify</a:t>
                      </a:r>
                      <a:r>
                        <a:rPr dirty="0" sz="14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users</a:t>
                      </a:r>
                      <a:r>
                        <a:rPr dirty="0" sz="14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when</a:t>
                      </a:r>
                      <a:r>
                        <a:rPr dirty="0"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selected</a:t>
                      </a:r>
                      <a:r>
                        <a:rPr dirty="0"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items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4762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drop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in</a:t>
                      </a:r>
                      <a:r>
                        <a:rPr dirty="0"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price</a:t>
                      </a:r>
                      <a:r>
                        <a:rPr dirty="0" sz="14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sz="14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go</a:t>
                      </a:r>
                      <a:r>
                        <a:rPr dirty="0"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on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promotion.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228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020"/>
                        </a:spcBef>
                      </a:pPr>
                      <a:r>
                        <a:rPr dirty="0" sz="1400" spc="-10">
                          <a:latin typeface="Calibri"/>
                          <a:cs typeface="Calibri"/>
                        </a:rPr>
                        <a:t>Medium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295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</a:tr>
              <a:tr h="46990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dirty="0" sz="1400" spc="-10">
                          <a:latin typeface="Calibri"/>
                          <a:cs typeface="Calibri"/>
                        </a:rPr>
                        <a:t>Historical</a:t>
                      </a:r>
                      <a:r>
                        <a:rPr dirty="0" sz="14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Price</a:t>
                      </a:r>
                      <a:r>
                        <a:rPr dirty="0" sz="14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Data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162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dirty="0" sz="1400" spc="-10">
                          <a:latin typeface="Calibri"/>
                          <a:cs typeface="Calibri"/>
                        </a:rPr>
                        <a:t>Functional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162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47625" marR="76835">
                        <a:lnSpc>
                          <a:spcPct val="102800"/>
                        </a:lnSpc>
                        <a:spcBef>
                          <a:spcPts val="25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Display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price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trends</a:t>
                      </a:r>
                      <a:r>
                        <a:rPr dirty="0" sz="14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4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history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for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selected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products.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dirty="0" sz="1400" spc="-25">
                          <a:latin typeface="Calibri"/>
                          <a:cs typeface="Calibri"/>
                        </a:rPr>
                        <a:t>Low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162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</a:tr>
              <a:tr h="56388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29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Data</a:t>
                      </a:r>
                      <a:r>
                        <a:rPr dirty="0"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Accuracy</a:t>
                      </a:r>
                      <a:r>
                        <a:rPr dirty="0" sz="1400" spc="-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400" spc="-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Freshness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638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1290"/>
                        </a:spcBef>
                      </a:pPr>
                      <a:r>
                        <a:rPr dirty="0" sz="1400" spc="-10">
                          <a:latin typeface="Calibri"/>
                          <a:cs typeface="Calibri"/>
                        </a:rPr>
                        <a:t>Non-Functional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638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47625" marR="97155">
                        <a:lnSpc>
                          <a:spcPct val="102800"/>
                        </a:lnSpc>
                        <a:spcBef>
                          <a:spcPts val="40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Ensure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product</a:t>
                      </a:r>
                      <a:r>
                        <a:rPr dirty="0"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prices</a:t>
                      </a:r>
                      <a:r>
                        <a:rPr dirty="0" sz="1400" spc="-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are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accurate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4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updated</a:t>
                      </a:r>
                      <a:r>
                        <a:rPr dirty="0" sz="14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regularly</a:t>
                      </a:r>
                      <a:r>
                        <a:rPr dirty="0"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(e.g.,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daily).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508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290"/>
                        </a:spcBef>
                      </a:pPr>
                      <a:r>
                        <a:rPr dirty="0" sz="1400" spc="-20">
                          <a:latin typeface="Calibri"/>
                          <a:cs typeface="Calibri"/>
                        </a:rPr>
                        <a:t>High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638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</a:tr>
              <a:tr h="497840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dirty="0" sz="1400" spc="-10">
                          <a:latin typeface="Calibri"/>
                          <a:cs typeface="Calibri"/>
                        </a:rPr>
                        <a:t>System</a:t>
                      </a:r>
                      <a:r>
                        <a:rPr dirty="0" sz="1400" spc="-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Usability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314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dirty="0" sz="1400" spc="-10">
                          <a:latin typeface="Calibri"/>
                          <a:cs typeface="Calibri"/>
                        </a:rPr>
                        <a:t>Non-Functional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314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47625" marR="198755">
                        <a:lnSpc>
                          <a:spcPct val="102899"/>
                        </a:lnSpc>
                        <a:spcBef>
                          <a:spcPts val="145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40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interface</a:t>
                      </a:r>
                      <a:r>
                        <a:rPr dirty="0" sz="14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should</a:t>
                      </a:r>
                      <a:r>
                        <a:rPr dirty="0"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be</a:t>
                      </a:r>
                      <a:r>
                        <a:rPr dirty="0" sz="140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user-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friendly,</a:t>
                      </a:r>
                      <a:r>
                        <a:rPr dirty="0" sz="14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intuitive,</a:t>
                      </a:r>
                      <a:r>
                        <a:rPr dirty="0" sz="14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4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accessible.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84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dirty="0" sz="1400" spc="-20">
                          <a:latin typeface="Calibri"/>
                          <a:cs typeface="Calibri"/>
                        </a:rPr>
                        <a:t>High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314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</a:tr>
              <a:tr h="683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400" spc="-10">
                          <a:latin typeface="Calibri"/>
                          <a:cs typeface="Calibri"/>
                        </a:rPr>
                        <a:t>Performance</a:t>
                      </a:r>
                      <a:r>
                        <a:rPr dirty="0" sz="14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Scalability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203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400" spc="-10">
                          <a:latin typeface="Calibri"/>
                          <a:cs typeface="Calibri"/>
                        </a:rPr>
                        <a:t>Non-Functional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203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47625" marR="165735">
                        <a:lnSpc>
                          <a:spcPct val="100600"/>
                        </a:lnSpc>
                        <a:spcBef>
                          <a:spcPts val="8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App</a:t>
                      </a:r>
                      <a:r>
                        <a:rPr dirty="0"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should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load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quickly</a:t>
                      </a:r>
                      <a:r>
                        <a:rPr dirty="0" sz="1400" spc="-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 scale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efficiently</a:t>
                      </a:r>
                      <a:r>
                        <a:rPr dirty="0" sz="14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with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increased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users</a:t>
                      </a:r>
                      <a:r>
                        <a:rPr dirty="0" sz="14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or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data.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01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400" spc="-10">
                          <a:latin typeface="Calibri"/>
                          <a:cs typeface="Calibri"/>
                        </a:rPr>
                        <a:t>Medium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203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</a:tr>
              <a:tr h="683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Security</a:t>
                      </a:r>
                      <a:r>
                        <a:rPr dirty="0" sz="1400" spc="-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Privacy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215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dirty="0" sz="1400" spc="-10">
                          <a:latin typeface="Calibri"/>
                          <a:cs typeface="Calibri"/>
                        </a:rPr>
                        <a:t>Non-Functional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215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47625" marR="134620">
                        <a:lnSpc>
                          <a:spcPct val="100600"/>
                        </a:lnSpc>
                        <a:spcBef>
                          <a:spcPts val="9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User</a:t>
                      </a:r>
                      <a:r>
                        <a:rPr dirty="0" sz="1400" spc="-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data</a:t>
                      </a:r>
                      <a:r>
                        <a:rPr dirty="0" sz="14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must</a:t>
                      </a:r>
                      <a:r>
                        <a:rPr dirty="0" sz="14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be</a:t>
                      </a:r>
                      <a:r>
                        <a:rPr dirty="0" sz="14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stored</a:t>
                      </a:r>
                      <a:r>
                        <a:rPr dirty="0"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securely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with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encryption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privacy compliance.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dirty="0" sz="1400" spc="-20">
                          <a:latin typeface="Calibri"/>
                          <a:cs typeface="Calibri"/>
                        </a:rPr>
                        <a:t>High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215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</a:tr>
              <a:tr h="497205"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dirty="0" sz="1400" spc="-20">
                          <a:latin typeface="Calibri"/>
                          <a:cs typeface="Calibri"/>
                        </a:rPr>
                        <a:t>Cross-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Platform</a:t>
                      </a:r>
                      <a:r>
                        <a:rPr dirty="0" sz="14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Accessibility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339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dirty="0" sz="1400" spc="-10">
                          <a:latin typeface="Calibri"/>
                          <a:cs typeface="Calibri"/>
                        </a:rPr>
                        <a:t>Non-Functional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339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47625" marR="181610">
                        <a:lnSpc>
                          <a:spcPct val="102800"/>
                        </a:lnSpc>
                        <a:spcBef>
                          <a:spcPts val="165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App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should</a:t>
                      </a:r>
                      <a:r>
                        <a:rPr dirty="0"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work</a:t>
                      </a:r>
                      <a:r>
                        <a:rPr dirty="0" sz="14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on</a:t>
                      </a:r>
                      <a:r>
                        <a:rPr dirty="0" sz="14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both</a:t>
                      </a:r>
                      <a:r>
                        <a:rPr dirty="0" sz="14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mobile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(iOS,</a:t>
                      </a:r>
                      <a:r>
                        <a:rPr dirty="0" sz="14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Android)</a:t>
                      </a:r>
                      <a:r>
                        <a:rPr dirty="0" sz="14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web</a:t>
                      </a:r>
                      <a:r>
                        <a:rPr dirty="0" sz="14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browsers.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dirty="0" sz="1400" spc="-10">
                          <a:latin typeface="Calibri"/>
                          <a:cs typeface="Calibri"/>
                        </a:rPr>
                        <a:t>Medium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339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</a:tr>
              <a:tr h="683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dirty="0" sz="1400" spc="-10">
                          <a:latin typeface="Calibri"/>
                          <a:cs typeface="Calibri"/>
                        </a:rPr>
                        <a:t>Maintainability</a:t>
                      </a:r>
                      <a:r>
                        <a:rPr dirty="0" sz="14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and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Extensibility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234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dirty="0" sz="1400" spc="-10">
                          <a:latin typeface="Calibri"/>
                          <a:cs typeface="Calibri"/>
                        </a:rPr>
                        <a:t>Non-Functional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234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47625" marR="106045">
                        <a:lnSpc>
                          <a:spcPct val="100600"/>
                        </a:lnSpc>
                        <a:spcBef>
                          <a:spcPts val="10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Codebase</a:t>
                      </a:r>
                      <a:r>
                        <a:rPr dirty="0" sz="14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4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design</a:t>
                      </a:r>
                      <a:r>
                        <a:rPr dirty="0" sz="14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should</a:t>
                      </a:r>
                      <a:r>
                        <a:rPr dirty="0" sz="14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allow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easy</a:t>
                      </a:r>
                      <a:r>
                        <a:rPr dirty="0" sz="14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updates</a:t>
                      </a:r>
                      <a:r>
                        <a:rPr dirty="0" sz="14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4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feature expansions.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127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dirty="0" sz="1400" spc="-10">
                          <a:latin typeface="Calibri"/>
                          <a:cs typeface="Calibri"/>
                        </a:rPr>
                        <a:t>Medium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234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3862" rIns="0" bIns="0" rtlCol="0" vert="horz">
            <a:spAutoFit/>
          </a:bodyPr>
          <a:lstStyle/>
          <a:p>
            <a:pPr marL="218440">
              <a:lnSpc>
                <a:spcPct val="100000"/>
              </a:lnSpc>
              <a:spcBef>
                <a:spcPts val="130"/>
              </a:spcBef>
            </a:pPr>
            <a:r>
              <a:rPr dirty="0" spc="-30" b="0">
                <a:latin typeface="Calibri Light"/>
                <a:cs typeface="Calibri Light"/>
              </a:rPr>
              <a:t>Existing</a:t>
            </a:r>
            <a:r>
              <a:rPr dirty="0" spc="-204" b="0">
                <a:latin typeface="Calibri Light"/>
                <a:cs typeface="Calibri Light"/>
              </a:rPr>
              <a:t> </a:t>
            </a:r>
            <a:r>
              <a:rPr dirty="0" spc="-45" b="0">
                <a:latin typeface="Calibri Light"/>
                <a:cs typeface="Calibri Light"/>
              </a:rPr>
              <a:t>systems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101451" y="6434454"/>
            <a:ext cx="1778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888888"/>
                </a:solidFill>
                <a:latin typeface="Calibri"/>
                <a:cs typeface="Calibri"/>
              </a:rPr>
              <a:t>13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515302" y="2057400"/>
            <a:ext cx="1104265" cy="4619625"/>
            <a:chOff x="515302" y="2057400"/>
            <a:chExt cx="1104265" cy="4619625"/>
          </a:xfrm>
        </p:grpSpPr>
        <p:sp>
          <p:nvSpPr>
            <p:cNvPr id="5" name="object 5" descr=""/>
            <p:cNvSpPr/>
            <p:nvPr/>
          </p:nvSpPr>
          <p:spPr>
            <a:xfrm>
              <a:off x="771525" y="2057399"/>
              <a:ext cx="847725" cy="4619625"/>
            </a:xfrm>
            <a:custGeom>
              <a:avLst/>
              <a:gdLst/>
              <a:ahLst/>
              <a:cxnLst/>
              <a:rect l="l" t="t" r="r" b="b"/>
              <a:pathLst>
                <a:path w="847725" h="4619625">
                  <a:moveTo>
                    <a:pt x="47625" y="23749"/>
                  </a:moveTo>
                  <a:lnTo>
                    <a:pt x="45745" y="14528"/>
                  </a:lnTo>
                  <a:lnTo>
                    <a:pt x="40640" y="6972"/>
                  </a:lnTo>
                  <a:lnTo>
                    <a:pt x="33083" y="1879"/>
                  </a:lnTo>
                  <a:lnTo>
                    <a:pt x="23812" y="0"/>
                  </a:lnTo>
                  <a:lnTo>
                    <a:pt x="14528" y="1879"/>
                  </a:lnTo>
                  <a:lnTo>
                    <a:pt x="6972" y="6972"/>
                  </a:lnTo>
                  <a:lnTo>
                    <a:pt x="1866" y="14528"/>
                  </a:lnTo>
                  <a:lnTo>
                    <a:pt x="0" y="23749"/>
                  </a:lnTo>
                  <a:lnTo>
                    <a:pt x="0" y="4595812"/>
                  </a:lnTo>
                  <a:lnTo>
                    <a:pt x="1866" y="4605096"/>
                  </a:lnTo>
                  <a:lnTo>
                    <a:pt x="6972" y="4612652"/>
                  </a:lnTo>
                  <a:lnTo>
                    <a:pt x="14528" y="4617758"/>
                  </a:lnTo>
                  <a:lnTo>
                    <a:pt x="23812" y="4619625"/>
                  </a:lnTo>
                  <a:lnTo>
                    <a:pt x="33083" y="4617758"/>
                  </a:lnTo>
                  <a:lnTo>
                    <a:pt x="40652" y="4612652"/>
                  </a:lnTo>
                  <a:lnTo>
                    <a:pt x="45745" y="4605096"/>
                  </a:lnTo>
                  <a:lnTo>
                    <a:pt x="47625" y="4595812"/>
                  </a:lnTo>
                  <a:lnTo>
                    <a:pt x="47625" y="23749"/>
                  </a:lnTo>
                  <a:close/>
                </a:path>
                <a:path w="847725" h="4619625">
                  <a:moveTo>
                    <a:pt x="847725" y="290068"/>
                  </a:moveTo>
                  <a:lnTo>
                    <a:pt x="843407" y="285750"/>
                  </a:lnTo>
                  <a:lnTo>
                    <a:pt x="166192" y="285750"/>
                  </a:lnTo>
                  <a:lnTo>
                    <a:pt x="161925" y="290068"/>
                  </a:lnTo>
                  <a:lnTo>
                    <a:pt x="161925" y="295275"/>
                  </a:lnTo>
                  <a:lnTo>
                    <a:pt x="161925" y="300482"/>
                  </a:lnTo>
                  <a:lnTo>
                    <a:pt x="166192" y="304800"/>
                  </a:lnTo>
                  <a:lnTo>
                    <a:pt x="843407" y="304800"/>
                  </a:lnTo>
                  <a:lnTo>
                    <a:pt x="847725" y="300482"/>
                  </a:lnTo>
                  <a:lnTo>
                    <a:pt x="847725" y="290068"/>
                  </a:lnTo>
                  <a:close/>
                </a:path>
              </a:pathLst>
            </a:custGeom>
            <a:solidFill>
              <a:srgbClr val="C3D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19112" y="2138426"/>
              <a:ext cx="438150" cy="438150"/>
            </a:xfrm>
            <a:custGeom>
              <a:avLst/>
              <a:gdLst/>
              <a:ahLst/>
              <a:cxnLst/>
              <a:rect l="l" t="t" r="r" b="b"/>
              <a:pathLst>
                <a:path w="438150" h="438150">
                  <a:moveTo>
                    <a:pt x="356349" y="0"/>
                  </a:moveTo>
                  <a:lnTo>
                    <a:pt x="81800" y="0"/>
                  </a:lnTo>
                  <a:lnTo>
                    <a:pt x="49961" y="6421"/>
                  </a:lnTo>
                  <a:lnTo>
                    <a:pt x="23960" y="23939"/>
                  </a:lnTo>
                  <a:lnTo>
                    <a:pt x="6428" y="49934"/>
                  </a:lnTo>
                  <a:lnTo>
                    <a:pt x="0" y="81787"/>
                  </a:lnTo>
                  <a:lnTo>
                    <a:pt x="0" y="356235"/>
                  </a:lnTo>
                  <a:lnTo>
                    <a:pt x="6428" y="388108"/>
                  </a:lnTo>
                  <a:lnTo>
                    <a:pt x="23960" y="414147"/>
                  </a:lnTo>
                  <a:lnTo>
                    <a:pt x="49961" y="431708"/>
                  </a:lnTo>
                  <a:lnTo>
                    <a:pt x="81800" y="438150"/>
                  </a:lnTo>
                  <a:lnTo>
                    <a:pt x="356349" y="438150"/>
                  </a:lnTo>
                  <a:lnTo>
                    <a:pt x="388188" y="431708"/>
                  </a:lnTo>
                  <a:lnTo>
                    <a:pt x="414189" y="414147"/>
                  </a:lnTo>
                  <a:lnTo>
                    <a:pt x="431721" y="388108"/>
                  </a:lnTo>
                  <a:lnTo>
                    <a:pt x="438150" y="356235"/>
                  </a:lnTo>
                  <a:lnTo>
                    <a:pt x="438150" y="81787"/>
                  </a:lnTo>
                  <a:lnTo>
                    <a:pt x="431721" y="49934"/>
                  </a:lnTo>
                  <a:lnTo>
                    <a:pt x="414189" y="23939"/>
                  </a:lnTo>
                  <a:lnTo>
                    <a:pt x="388188" y="6421"/>
                  </a:lnTo>
                  <a:lnTo>
                    <a:pt x="356349" y="0"/>
                  </a:lnTo>
                  <a:close/>
                </a:path>
              </a:pathLst>
            </a:custGeom>
            <a:solidFill>
              <a:srgbClr val="DDED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19112" y="2138426"/>
              <a:ext cx="438150" cy="438150"/>
            </a:xfrm>
            <a:custGeom>
              <a:avLst/>
              <a:gdLst/>
              <a:ahLst/>
              <a:cxnLst/>
              <a:rect l="l" t="t" r="r" b="b"/>
              <a:pathLst>
                <a:path w="438150" h="438150">
                  <a:moveTo>
                    <a:pt x="0" y="81787"/>
                  </a:moveTo>
                  <a:lnTo>
                    <a:pt x="6428" y="49934"/>
                  </a:lnTo>
                  <a:lnTo>
                    <a:pt x="23960" y="23939"/>
                  </a:lnTo>
                  <a:lnTo>
                    <a:pt x="49961" y="6421"/>
                  </a:lnTo>
                  <a:lnTo>
                    <a:pt x="81800" y="0"/>
                  </a:lnTo>
                  <a:lnTo>
                    <a:pt x="356349" y="0"/>
                  </a:lnTo>
                  <a:lnTo>
                    <a:pt x="388188" y="6421"/>
                  </a:lnTo>
                  <a:lnTo>
                    <a:pt x="414189" y="23939"/>
                  </a:lnTo>
                  <a:lnTo>
                    <a:pt x="431721" y="49934"/>
                  </a:lnTo>
                  <a:lnTo>
                    <a:pt x="438150" y="81787"/>
                  </a:lnTo>
                  <a:lnTo>
                    <a:pt x="438150" y="356235"/>
                  </a:lnTo>
                  <a:lnTo>
                    <a:pt x="431721" y="388108"/>
                  </a:lnTo>
                  <a:lnTo>
                    <a:pt x="414189" y="414147"/>
                  </a:lnTo>
                  <a:lnTo>
                    <a:pt x="388188" y="431708"/>
                  </a:lnTo>
                  <a:lnTo>
                    <a:pt x="356349" y="438150"/>
                  </a:lnTo>
                  <a:lnTo>
                    <a:pt x="81800" y="438150"/>
                  </a:lnTo>
                  <a:lnTo>
                    <a:pt x="49961" y="431708"/>
                  </a:lnTo>
                  <a:lnTo>
                    <a:pt x="23960" y="414147"/>
                  </a:lnTo>
                  <a:lnTo>
                    <a:pt x="6428" y="388108"/>
                  </a:lnTo>
                  <a:lnTo>
                    <a:pt x="0" y="356235"/>
                  </a:lnTo>
                  <a:lnTo>
                    <a:pt x="0" y="81787"/>
                  </a:lnTo>
                  <a:close/>
                </a:path>
              </a:pathLst>
            </a:custGeom>
            <a:ln w="7620">
              <a:solidFill>
                <a:srgbClr val="C3D3C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650557" y="2117788"/>
            <a:ext cx="175260" cy="3803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300" spc="-50" b="1">
                <a:solidFill>
                  <a:srgbClr val="3A4E4E"/>
                </a:solidFill>
                <a:latin typeface="Calibri"/>
                <a:cs typeface="Calibri"/>
              </a:rPr>
              <a:t>1</a:t>
            </a:r>
            <a:endParaRPr sz="23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515302" y="3458590"/>
            <a:ext cx="1104265" cy="445770"/>
            <a:chOff x="515302" y="3458590"/>
            <a:chExt cx="1104265" cy="445770"/>
          </a:xfrm>
        </p:grpSpPr>
        <p:sp>
          <p:nvSpPr>
            <p:cNvPr id="10" name="object 10" descr=""/>
            <p:cNvSpPr/>
            <p:nvPr/>
          </p:nvSpPr>
          <p:spPr>
            <a:xfrm>
              <a:off x="933450" y="3667124"/>
              <a:ext cx="685800" cy="19050"/>
            </a:xfrm>
            <a:custGeom>
              <a:avLst/>
              <a:gdLst/>
              <a:ahLst/>
              <a:cxnLst/>
              <a:rect l="l" t="t" r="r" b="b"/>
              <a:pathLst>
                <a:path w="685800" h="19050">
                  <a:moveTo>
                    <a:pt x="681482" y="0"/>
                  </a:moveTo>
                  <a:lnTo>
                    <a:pt x="4267" y="0"/>
                  </a:lnTo>
                  <a:lnTo>
                    <a:pt x="0" y="4318"/>
                  </a:lnTo>
                  <a:lnTo>
                    <a:pt x="0" y="9525"/>
                  </a:lnTo>
                  <a:lnTo>
                    <a:pt x="0" y="14731"/>
                  </a:lnTo>
                  <a:lnTo>
                    <a:pt x="4267" y="19050"/>
                  </a:lnTo>
                  <a:lnTo>
                    <a:pt x="681482" y="19050"/>
                  </a:lnTo>
                  <a:lnTo>
                    <a:pt x="685800" y="14731"/>
                  </a:lnTo>
                  <a:lnTo>
                    <a:pt x="685800" y="4318"/>
                  </a:lnTo>
                  <a:lnTo>
                    <a:pt x="681482" y="0"/>
                  </a:lnTo>
                  <a:close/>
                </a:path>
              </a:pathLst>
            </a:custGeom>
            <a:solidFill>
              <a:srgbClr val="C3D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19112" y="3462400"/>
              <a:ext cx="438150" cy="438150"/>
            </a:xfrm>
            <a:custGeom>
              <a:avLst/>
              <a:gdLst/>
              <a:ahLst/>
              <a:cxnLst/>
              <a:rect l="l" t="t" r="r" b="b"/>
              <a:pathLst>
                <a:path w="438150" h="438150">
                  <a:moveTo>
                    <a:pt x="356349" y="0"/>
                  </a:moveTo>
                  <a:lnTo>
                    <a:pt x="81800" y="0"/>
                  </a:lnTo>
                  <a:lnTo>
                    <a:pt x="49961" y="6421"/>
                  </a:lnTo>
                  <a:lnTo>
                    <a:pt x="23960" y="23939"/>
                  </a:lnTo>
                  <a:lnTo>
                    <a:pt x="6428" y="49934"/>
                  </a:lnTo>
                  <a:lnTo>
                    <a:pt x="0" y="81787"/>
                  </a:lnTo>
                  <a:lnTo>
                    <a:pt x="0" y="356235"/>
                  </a:lnTo>
                  <a:lnTo>
                    <a:pt x="6428" y="388108"/>
                  </a:lnTo>
                  <a:lnTo>
                    <a:pt x="23960" y="414147"/>
                  </a:lnTo>
                  <a:lnTo>
                    <a:pt x="49961" y="431708"/>
                  </a:lnTo>
                  <a:lnTo>
                    <a:pt x="81800" y="438150"/>
                  </a:lnTo>
                  <a:lnTo>
                    <a:pt x="356349" y="438150"/>
                  </a:lnTo>
                  <a:lnTo>
                    <a:pt x="388188" y="431708"/>
                  </a:lnTo>
                  <a:lnTo>
                    <a:pt x="414189" y="414147"/>
                  </a:lnTo>
                  <a:lnTo>
                    <a:pt x="431721" y="388108"/>
                  </a:lnTo>
                  <a:lnTo>
                    <a:pt x="438150" y="356235"/>
                  </a:lnTo>
                  <a:lnTo>
                    <a:pt x="438150" y="81787"/>
                  </a:lnTo>
                  <a:lnTo>
                    <a:pt x="431721" y="49934"/>
                  </a:lnTo>
                  <a:lnTo>
                    <a:pt x="414189" y="23939"/>
                  </a:lnTo>
                  <a:lnTo>
                    <a:pt x="388188" y="6421"/>
                  </a:lnTo>
                  <a:lnTo>
                    <a:pt x="356349" y="0"/>
                  </a:lnTo>
                  <a:close/>
                </a:path>
              </a:pathLst>
            </a:custGeom>
            <a:solidFill>
              <a:srgbClr val="DDED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519112" y="3462400"/>
              <a:ext cx="438150" cy="438150"/>
            </a:xfrm>
            <a:custGeom>
              <a:avLst/>
              <a:gdLst/>
              <a:ahLst/>
              <a:cxnLst/>
              <a:rect l="l" t="t" r="r" b="b"/>
              <a:pathLst>
                <a:path w="438150" h="438150">
                  <a:moveTo>
                    <a:pt x="0" y="81787"/>
                  </a:moveTo>
                  <a:lnTo>
                    <a:pt x="6428" y="49934"/>
                  </a:lnTo>
                  <a:lnTo>
                    <a:pt x="23960" y="23939"/>
                  </a:lnTo>
                  <a:lnTo>
                    <a:pt x="49961" y="6421"/>
                  </a:lnTo>
                  <a:lnTo>
                    <a:pt x="81800" y="0"/>
                  </a:lnTo>
                  <a:lnTo>
                    <a:pt x="356349" y="0"/>
                  </a:lnTo>
                  <a:lnTo>
                    <a:pt x="388188" y="6421"/>
                  </a:lnTo>
                  <a:lnTo>
                    <a:pt x="414189" y="23939"/>
                  </a:lnTo>
                  <a:lnTo>
                    <a:pt x="431721" y="49934"/>
                  </a:lnTo>
                  <a:lnTo>
                    <a:pt x="438150" y="81787"/>
                  </a:lnTo>
                  <a:lnTo>
                    <a:pt x="438150" y="356235"/>
                  </a:lnTo>
                  <a:lnTo>
                    <a:pt x="431721" y="388108"/>
                  </a:lnTo>
                  <a:lnTo>
                    <a:pt x="414189" y="414147"/>
                  </a:lnTo>
                  <a:lnTo>
                    <a:pt x="388188" y="431708"/>
                  </a:lnTo>
                  <a:lnTo>
                    <a:pt x="356349" y="438150"/>
                  </a:lnTo>
                  <a:lnTo>
                    <a:pt x="81800" y="438150"/>
                  </a:lnTo>
                  <a:lnTo>
                    <a:pt x="49961" y="431708"/>
                  </a:lnTo>
                  <a:lnTo>
                    <a:pt x="23960" y="414147"/>
                  </a:lnTo>
                  <a:lnTo>
                    <a:pt x="6428" y="388108"/>
                  </a:lnTo>
                  <a:lnTo>
                    <a:pt x="0" y="356235"/>
                  </a:lnTo>
                  <a:lnTo>
                    <a:pt x="0" y="81787"/>
                  </a:lnTo>
                  <a:close/>
                </a:path>
              </a:pathLst>
            </a:custGeom>
            <a:ln w="7620">
              <a:solidFill>
                <a:srgbClr val="C3D3C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650557" y="3446145"/>
            <a:ext cx="175895" cy="3810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300" spc="-50" b="1">
                <a:solidFill>
                  <a:srgbClr val="3A4E4E"/>
                </a:solidFill>
                <a:latin typeface="Calibri"/>
                <a:cs typeface="Calibri"/>
              </a:rPr>
              <a:t>2</a:t>
            </a:r>
            <a:endParaRPr sz="2300">
              <a:latin typeface="Calibri"/>
              <a:cs typeface="Calibri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515302" y="4782565"/>
            <a:ext cx="1104265" cy="455295"/>
            <a:chOff x="515302" y="4782565"/>
            <a:chExt cx="1104265" cy="455295"/>
          </a:xfrm>
        </p:grpSpPr>
        <p:sp>
          <p:nvSpPr>
            <p:cNvPr id="15" name="object 15" descr=""/>
            <p:cNvSpPr/>
            <p:nvPr/>
          </p:nvSpPr>
          <p:spPr>
            <a:xfrm>
              <a:off x="933450" y="4991099"/>
              <a:ext cx="685800" cy="28575"/>
            </a:xfrm>
            <a:custGeom>
              <a:avLst/>
              <a:gdLst/>
              <a:ahLst/>
              <a:cxnLst/>
              <a:rect l="l" t="t" r="r" b="b"/>
              <a:pathLst>
                <a:path w="685800" h="28575">
                  <a:moveTo>
                    <a:pt x="679450" y="0"/>
                  </a:moveTo>
                  <a:lnTo>
                    <a:pt x="6400" y="0"/>
                  </a:lnTo>
                  <a:lnTo>
                    <a:pt x="0" y="6350"/>
                  </a:lnTo>
                  <a:lnTo>
                    <a:pt x="0" y="14224"/>
                  </a:lnTo>
                  <a:lnTo>
                    <a:pt x="0" y="22225"/>
                  </a:lnTo>
                  <a:lnTo>
                    <a:pt x="6400" y="28575"/>
                  </a:lnTo>
                  <a:lnTo>
                    <a:pt x="679450" y="28575"/>
                  </a:lnTo>
                  <a:lnTo>
                    <a:pt x="685800" y="22225"/>
                  </a:lnTo>
                  <a:lnTo>
                    <a:pt x="685800" y="6350"/>
                  </a:lnTo>
                  <a:lnTo>
                    <a:pt x="679450" y="0"/>
                  </a:lnTo>
                  <a:close/>
                </a:path>
              </a:pathLst>
            </a:custGeom>
            <a:solidFill>
              <a:srgbClr val="C3D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519112" y="4786375"/>
              <a:ext cx="438150" cy="447675"/>
            </a:xfrm>
            <a:custGeom>
              <a:avLst/>
              <a:gdLst/>
              <a:ahLst/>
              <a:cxnLst/>
              <a:rect l="l" t="t" r="r" b="b"/>
              <a:pathLst>
                <a:path w="438150" h="447675">
                  <a:moveTo>
                    <a:pt x="356349" y="0"/>
                  </a:moveTo>
                  <a:lnTo>
                    <a:pt x="81800" y="0"/>
                  </a:lnTo>
                  <a:lnTo>
                    <a:pt x="49961" y="6421"/>
                  </a:lnTo>
                  <a:lnTo>
                    <a:pt x="23960" y="23939"/>
                  </a:lnTo>
                  <a:lnTo>
                    <a:pt x="6428" y="49934"/>
                  </a:lnTo>
                  <a:lnTo>
                    <a:pt x="0" y="81787"/>
                  </a:lnTo>
                  <a:lnTo>
                    <a:pt x="0" y="365760"/>
                  </a:lnTo>
                  <a:lnTo>
                    <a:pt x="6428" y="397633"/>
                  </a:lnTo>
                  <a:lnTo>
                    <a:pt x="23960" y="423672"/>
                  </a:lnTo>
                  <a:lnTo>
                    <a:pt x="49961" y="441233"/>
                  </a:lnTo>
                  <a:lnTo>
                    <a:pt x="81800" y="447675"/>
                  </a:lnTo>
                  <a:lnTo>
                    <a:pt x="356349" y="447675"/>
                  </a:lnTo>
                  <a:lnTo>
                    <a:pt x="388188" y="441233"/>
                  </a:lnTo>
                  <a:lnTo>
                    <a:pt x="414189" y="423672"/>
                  </a:lnTo>
                  <a:lnTo>
                    <a:pt x="431721" y="397633"/>
                  </a:lnTo>
                  <a:lnTo>
                    <a:pt x="438150" y="365760"/>
                  </a:lnTo>
                  <a:lnTo>
                    <a:pt x="438150" y="81787"/>
                  </a:lnTo>
                  <a:lnTo>
                    <a:pt x="431721" y="49934"/>
                  </a:lnTo>
                  <a:lnTo>
                    <a:pt x="414189" y="23939"/>
                  </a:lnTo>
                  <a:lnTo>
                    <a:pt x="388188" y="6421"/>
                  </a:lnTo>
                  <a:lnTo>
                    <a:pt x="356349" y="0"/>
                  </a:lnTo>
                  <a:close/>
                </a:path>
              </a:pathLst>
            </a:custGeom>
            <a:solidFill>
              <a:srgbClr val="DDED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519112" y="4786375"/>
              <a:ext cx="438150" cy="447675"/>
            </a:xfrm>
            <a:custGeom>
              <a:avLst/>
              <a:gdLst/>
              <a:ahLst/>
              <a:cxnLst/>
              <a:rect l="l" t="t" r="r" b="b"/>
              <a:pathLst>
                <a:path w="438150" h="447675">
                  <a:moveTo>
                    <a:pt x="0" y="81787"/>
                  </a:moveTo>
                  <a:lnTo>
                    <a:pt x="6428" y="49934"/>
                  </a:lnTo>
                  <a:lnTo>
                    <a:pt x="23960" y="23939"/>
                  </a:lnTo>
                  <a:lnTo>
                    <a:pt x="49961" y="6421"/>
                  </a:lnTo>
                  <a:lnTo>
                    <a:pt x="81800" y="0"/>
                  </a:lnTo>
                  <a:lnTo>
                    <a:pt x="356349" y="0"/>
                  </a:lnTo>
                  <a:lnTo>
                    <a:pt x="388188" y="6421"/>
                  </a:lnTo>
                  <a:lnTo>
                    <a:pt x="414189" y="23939"/>
                  </a:lnTo>
                  <a:lnTo>
                    <a:pt x="431721" y="49934"/>
                  </a:lnTo>
                  <a:lnTo>
                    <a:pt x="438150" y="81787"/>
                  </a:lnTo>
                  <a:lnTo>
                    <a:pt x="438150" y="365760"/>
                  </a:lnTo>
                  <a:lnTo>
                    <a:pt x="431721" y="397633"/>
                  </a:lnTo>
                  <a:lnTo>
                    <a:pt x="414189" y="423672"/>
                  </a:lnTo>
                  <a:lnTo>
                    <a:pt x="388188" y="441233"/>
                  </a:lnTo>
                  <a:lnTo>
                    <a:pt x="356349" y="447675"/>
                  </a:lnTo>
                  <a:lnTo>
                    <a:pt x="81800" y="447675"/>
                  </a:lnTo>
                  <a:lnTo>
                    <a:pt x="49961" y="441233"/>
                  </a:lnTo>
                  <a:lnTo>
                    <a:pt x="23960" y="423672"/>
                  </a:lnTo>
                  <a:lnTo>
                    <a:pt x="6428" y="397633"/>
                  </a:lnTo>
                  <a:lnTo>
                    <a:pt x="0" y="365760"/>
                  </a:lnTo>
                  <a:lnTo>
                    <a:pt x="0" y="81787"/>
                  </a:lnTo>
                  <a:close/>
                </a:path>
              </a:pathLst>
            </a:custGeom>
            <a:ln w="7620">
              <a:solidFill>
                <a:srgbClr val="C3D3C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650557" y="4775200"/>
            <a:ext cx="175895" cy="3810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300" spc="-50" b="1">
                <a:solidFill>
                  <a:srgbClr val="3A4E4E"/>
                </a:solidFill>
                <a:latin typeface="Calibri"/>
                <a:cs typeface="Calibri"/>
              </a:rPr>
              <a:t>3</a:t>
            </a:r>
            <a:endParaRPr sz="2300">
              <a:latin typeface="Calibri"/>
              <a:cs typeface="Calibri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515302" y="5973127"/>
            <a:ext cx="1104265" cy="455295"/>
            <a:chOff x="515302" y="5973127"/>
            <a:chExt cx="1104265" cy="455295"/>
          </a:xfrm>
        </p:grpSpPr>
        <p:sp>
          <p:nvSpPr>
            <p:cNvPr id="20" name="object 20" descr=""/>
            <p:cNvSpPr/>
            <p:nvPr/>
          </p:nvSpPr>
          <p:spPr>
            <a:xfrm>
              <a:off x="933450" y="6181725"/>
              <a:ext cx="685800" cy="28575"/>
            </a:xfrm>
            <a:custGeom>
              <a:avLst/>
              <a:gdLst/>
              <a:ahLst/>
              <a:cxnLst/>
              <a:rect l="l" t="t" r="r" b="b"/>
              <a:pathLst>
                <a:path w="685800" h="28575">
                  <a:moveTo>
                    <a:pt x="679450" y="0"/>
                  </a:moveTo>
                  <a:lnTo>
                    <a:pt x="6400" y="0"/>
                  </a:lnTo>
                  <a:lnTo>
                    <a:pt x="0" y="6400"/>
                  </a:lnTo>
                  <a:lnTo>
                    <a:pt x="0" y="14287"/>
                  </a:lnTo>
                  <a:lnTo>
                    <a:pt x="0" y="22174"/>
                  </a:lnTo>
                  <a:lnTo>
                    <a:pt x="6400" y="28575"/>
                  </a:lnTo>
                  <a:lnTo>
                    <a:pt x="679450" y="28575"/>
                  </a:lnTo>
                  <a:lnTo>
                    <a:pt x="685800" y="22174"/>
                  </a:lnTo>
                  <a:lnTo>
                    <a:pt x="685800" y="6400"/>
                  </a:lnTo>
                  <a:lnTo>
                    <a:pt x="679450" y="0"/>
                  </a:lnTo>
                  <a:close/>
                </a:path>
              </a:pathLst>
            </a:custGeom>
            <a:solidFill>
              <a:srgbClr val="C3D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519112" y="5976937"/>
              <a:ext cx="438150" cy="447675"/>
            </a:xfrm>
            <a:custGeom>
              <a:avLst/>
              <a:gdLst/>
              <a:ahLst/>
              <a:cxnLst/>
              <a:rect l="l" t="t" r="r" b="b"/>
              <a:pathLst>
                <a:path w="438150" h="447675">
                  <a:moveTo>
                    <a:pt x="356349" y="0"/>
                  </a:moveTo>
                  <a:lnTo>
                    <a:pt x="81800" y="0"/>
                  </a:lnTo>
                  <a:lnTo>
                    <a:pt x="49961" y="6428"/>
                  </a:lnTo>
                  <a:lnTo>
                    <a:pt x="23960" y="23960"/>
                  </a:lnTo>
                  <a:lnTo>
                    <a:pt x="6428" y="49961"/>
                  </a:lnTo>
                  <a:lnTo>
                    <a:pt x="0" y="81800"/>
                  </a:lnTo>
                  <a:lnTo>
                    <a:pt x="0" y="365874"/>
                  </a:lnTo>
                  <a:lnTo>
                    <a:pt x="6428" y="397713"/>
                  </a:lnTo>
                  <a:lnTo>
                    <a:pt x="23960" y="423714"/>
                  </a:lnTo>
                  <a:lnTo>
                    <a:pt x="49961" y="441246"/>
                  </a:lnTo>
                  <a:lnTo>
                    <a:pt x="81800" y="447675"/>
                  </a:lnTo>
                  <a:lnTo>
                    <a:pt x="356349" y="447675"/>
                  </a:lnTo>
                  <a:lnTo>
                    <a:pt x="388188" y="441246"/>
                  </a:lnTo>
                  <a:lnTo>
                    <a:pt x="414189" y="423714"/>
                  </a:lnTo>
                  <a:lnTo>
                    <a:pt x="431721" y="397713"/>
                  </a:lnTo>
                  <a:lnTo>
                    <a:pt x="438150" y="365874"/>
                  </a:lnTo>
                  <a:lnTo>
                    <a:pt x="438150" y="81800"/>
                  </a:lnTo>
                  <a:lnTo>
                    <a:pt x="431721" y="49961"/>
                  </a:lnTo>
                  <a:lnTo>
                    <a:pt x="414189" y="23960"/>
                  </a:lnTo>
                  <a:lnTo>
                    <a:pt x="388188" y="6428"/>
                  </a:lnTo>
                  <a:lnTo>
                    <a:pt x="356349" y="0"/>
                  </a:lnTo>
                  <a:close/>
                </a:path>
              </a:pathLst>
            </a:custGeom>
            <a:solidFill>
              <a:srgbClr val="DDED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519112" y="5976937"/>
              <a:ext cx="438150" cy="447675"/>
            </a:xfrm>
            <a:custGeom>
              <a:avLst/>
              <a:gdLst/>
              <a:ahLst/>
              <a:cxnLst/>
              <a:rect l="l" t="t" r="r" b="b"/>
              <a:pathLst>
                <a:path w="438150" h="447675">
                  <a:moveTo>
                    <a:pt x="0" y="81800"/>
                  </a:moveTo>
                  <a:lnTo>
                    <a:pt x="6428" y="49961"/>
                  </a:lnTo>
                  <a:lnTo>
                    <a:pt x="23960" y="23960"/>
                  </a:lnTo>
                  <a:lnTo>
                    <a:pt x="49961" y="6428"/>
                  </a:lnTo>
                  <a:lnTo>
                    <a:pt x="81800" y="0"/>
                  </a:lnTo>
                  <a:lnTo>
                    <a:pt x="356349" y="0"/>
                  </a:lnTo>
                  <a:lnTo>
                    <a:pt x="388188" y="6428"/>
                  </a:lnTo>
                  <a:lnTo>
                    <a:pt x="414189" y="23960"/>
                  </a:lnTo>
                  <a:lnTo>
                    <a:pt x="431721" y="49961"/>
                  </a:lnTo>
                  <a:lnTo>
                    <a:pt x="438150" y="81800"/>
                  </a:lnTo>
                  <a:lnTo>
                    <a:pt x="438150" y="365874"/>
                  </a:lnTo>
                  <a:lnTo>
                    <a:pt x="431721" y="397713"/>
                  </a:lnTo>
                  <a:lnTo>
                    <a:pt x="414189" y="423714"/>
                  </a:lnTo>
                  <a:lnTo>
                    <a:pt x="388188" y="441246"/>
                  </a:lnTo>
                  <a:lnTo>
                    <a:pt x="356349" y="447675"/>
                  </a:lnTo>
                  <a:lnTo>
                    <a:pt x="81800" y="447675"/>
                  </a:lnTo>
                  <a:lnTo>
                    <a:pt x="49961" y="441246"/>
                  </a:lnTo>
                  <a:lnTo>
                    <a:pt x="23960" y="423714"/>
                  </a:lnTo>
                  <a:lnTo>
                    <a:pt x="6428" y="397713"/>
                  </a:lnTo>
                  <a:lnTo>
                    <a:pt x="0" y="365874"/>
                  </a:lnTo>
                  <a:lnTo>
                    <a:pt x="0" y="81800"/>
                  </a:lnTo>
                  <a:close/>
                </a:path>
              </a:pathLst>
            </a:custGeom>
            <a:ln w="7620">
              <a:solidFill>
                <a:srgbClr val="C3D3C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 txBox="1"/>
          <p:nvPr/>
        </p:nvSpPr>
        <p:spPr>
          <a:xfrm>
            <a:off x="650240" y="5969000"/>
            <a:ext cx="175260" cy="3803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300" spc="-50" b="1">
                <a:solidFill>
                  <a:srgbClr val="3A4E4E"/>
                </a:solidFill>
                <a:latin typeface="Calibri"/>
                <a:cs typeface="Calibri"/>
              </a:rPr>
              <a:t>4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1701419" y="2180907"/>
            <a:ext cx="7966709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63600" algn="l"/>
                <a:tab pos="7044690" algn="l"/>
              </a:tabLst>
            </a:pPr>
            <a:r>
              <a:rPr dirty="0" sz="1800" spc="85" b="1">
                <a:solidFill>
                  <a:srgbClr val="3A4E4E"/>
                </a:solidFill>
                <a:latin typeface="Calibri"/>
                <a:cs typeface="Calibri"/>
              </a:rPr>
              <a:t>Fusto</a:t>
            </a:r>
            <a:r>
              <a:rPr dirty="0" sz="1800" spc="-170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-50" b="1">
                <a:solidFill>
                  <a:srgbClr val="3A4E4E"/>
                </a:solidFill>
                <a:latin typeface="Calibri"/>
                <a:cs typeface="Calibri"/>
              </a:rPr>
              <a:t>g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	</a:t>
            </a:r>
            <a:r>
              <a:rPr dirty="0" sz="1800" spc="-50">
                <a:solidFill>
                  <a:srgbClr val="3A4E4E"/>
                </a:solidFill>
                <a:latin typeface="Calibri"/>
                <a:cs typeface="Calibri"/>
              </a:rPr>
              <a:t>:O</a:t>
            </a:r>
            <a:r>
              <a:rPr dirty="0" sz="1800" spc="-9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ne</a:t>
            </a:r>
            <a:r>
              <a:rPr dirty="0" sz="1800" spc="70">
                <a:solidFill>
                  <a:srgbClr val="3A4E4E"/>
                </a:solidFill>
                <a:latin typeface="Calibri"/>
                <a:cs typeface="Calibri"/>
              </a:rPr>
              <a:t>  </a:t>
            </a:r>
            <a:r>
              <a:rPr dirty="0" sz="1800" spc="85">
                <a:solidFill>
                  <a:srgbClr val="3A4E4E"/>
                </a:solidFill>
                <a:latin typeface="Calibri"/>
                <a:cs typeface="Calibri"/>
              </a:rPr>
              <a:t>of</a:t>
            </a:r>
            <a:r>
              <a:rPr dirty="0" sz="1800" spc="44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the</a:t>
            </a:r>
            <a:r>
              <a:rPr dirty="0" sz="1800" spc="75">
                <a:solidFill>
                  <a:srgbClr val="3A4E4E"/>
                </a:solidFill>
                <a:latin typeface="Calibri"/>
                <a:cs typeface="Calibri"/>
              </a:rPr>
              <a:t>  </a:t>
            </a:r>
            <a:r>
              <a:rPr dirty="0" sz="1800" spc="125">
                <a:solidFill>
                  <a:srgbClr val="3A4E4E"/>
                </a:solidFill>
                <a:latin typeface="Calibri"/>
                <a:cs typeface="Calibri"/>
              </a:rPr>
              <a:t>most</a:t>
            </a:r>
            <a:r>
              <a:rPr dirty="0" sz="1800" spc="49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105">
                <a:solidFill>
                  <a:srgbClr val="3A4E4E"/>
                </a:solidFill>
                <a:latin typeface="Calibri"/>
                <a:cs typeface="Calibri"/>
              </a:rPr>
              <a:t>pop</a:t>
            </a:r>
            <a:r>
              <a:rPr dirty="0" sz="1800" spc="-14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75">
                <a:solidFill>
                  <a:srgbClr val="3A4E4E"/>
                </a:solidFill>
                <a:latin typeface="Calibri"/>
                <a:cs typeface="Calibri"/>
              </a:rPr>
              <a:t>ular</a:t>
            </a:r>
            <a:r>
              <a:rPr dirty="0" sz="1800" spc="43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85">
                <a:solidFill>
                  <a:srgbClr val="3A4E4E"/>
                </a:solidFill>
                <a:latin typeface="Calibri"/>
                <a:cs typeface="Calibri"/>
              </a:rPr>
              <a:t>app</a:t>
            </a:r>
            <a:r>
              <a:rPr dirty="0" sz="1800" spc="-14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80">
                <a:solidFill>
                  <a:srgbClr val="3A4E4E"/>
                </a:solidFill>
                <a:latin typeface="Calibri"/>
                <a:cs typeface="Calibri"/>
              </a:rPr>
              <a:t>lications</a:t>
            </a:r>
            <a:r>
              <a:rPr dirty="0" sz="1800" spc="60">
                <a:solidFill>
                  <a:srgbClr val="3A4E4E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in</a:t>
            </a:r>
            <a:r>
              <a:rPr dirty="0" sz="1800" spc="85">
                <a:solidFill>
                  <a:srgbClr val="3A4E4E"/>
                </a:solidFill>
                <a:latin typeface="Calibri"/>
                <a:cs typeface="Calibri"/>
              </a:rPr>
              <a:t> 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the</a:t>
            </a:r>
            <a:r>
              <a:rPr dirty="0" sz="1800" spc="80">
                <a:solidFill>
                  <a:srgbClr val="3A4E4E"/>
                </a:solidFill>
                <a:latin typeface="Calibri"/>
                <a:cs typeface="Calibri"/>
              </a:rPr>
              <a:t>  </a:t>
            </a:r>
            <a:r>
              <a:rPr dirty="0" sz="1800" spc="90">
                <a:solidFill>
                  <a:srgbClr val="3A4E4E"/>
                </a:solidFill>
                <a:latin typeface="Calibri"/>
                <a:cs typeface="Calibri"/>
              </a:rPr>
              <a:t>King</a:t>
            </a:r>
            <a:r>
              <a:rPr dirty="0" sz="1800" spc="-114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85">
                <a:solidFill>
                  <a:srgbClr val="3A4E4E"/>
                </a:solidFill>
                <a:latin typeface="Calibri"/>
                <a:cs typeface="Calibri"/>
              </a:rPr>
              <a:t>dom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	</a:t>
            </a:r>
            <a:r>
              <a:rPr dirty="0" sz="1800" spc="85">
                <a:solidFill>
                  <a:srgbClr val="3A4E4E"/>
                </a:solidFill>
                <a:latin typeface="Calibri"/>
                <a:cs typeface="Calibri"/>
              </a:rPr>
              <a:t>of</a:t>
            </a:r>
            <a:r>
              <a:rPr dirty="0" sz="1800" spc="39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110">
                <a:solidFill>
                  <a:srgbClr val="3A4E4E"/>
                </a:solidFill>
                <a:latin typeface="Calibri"/>
                <a:cs typeface="Calibri"/>
              </a:rPr>
              <a:t>Saudi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701419" y="2457767"/>
            <a:ext cx="7952105" cy="85344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12700" marR="5080">
              <a:lnSpc>
                <a:spcPct val="100800"/>
              </a:lnSpc>
              <a:spcBef>
                <a:spcPts val="85"/>
              </a:spcBef>
            </a:pP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A</a:t>
            </a:r>
            <a:r>
              <a:rPr dirty="0" sz="1800" spc="-18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70">
                <a:solidFill>
                  <a:srgbClr val="3A4E4E"/>
                </a:solidFill>
                <a:latin typeface="Calibri"/>
                <a:cs typeface="Calibri"/>
              </a:rPr>
              <a:t>rabia,</a:t>
            </a:r>
            <a:r>
              <a:rPr dirty="0" sz="1800" spc="111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35">
                <a:solidFill>
                  <a:srgbClr val="3A4E4E"/>
                </a:solidFill>
                <a:latin typeface="Calibri"/>
                <a:cs typeface="Calibri"/>
              </a:rPr>
              <a:t>i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t</a:t>
            </a:r>
            <a:r>
              <a:rPr dirty="0" sz="1800" spc="117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105">
                <a:solidFill>
                  <a:srgbClr val="3A4E4E"/>
                </a:solidFill>
                <a:latin typeface="Calibri"/>
                <a:cs typeface="Calibri"/>
              </a:rPr>
              <a:t>a</a:t>
            </a:r>
            <a:r>
              <a:rPr dirty="0" sz="1800" spc="35">
                <a:solidFill>
                  <a:srgbClr val="3A4E4E"/>
                </a:solidFill>
                <a:latin typeface="Calibri"/>
                <a:cs typeface="Calibri"/>
              </a:rPr>
              <a:t>l</a:t>
            </a:r>
            <a:r>
              <a:rPr dirty="0" sz="1800" spc="105">
                <a:solidFill>
                  <a:srgbClr val="3A4E4E"/>
                </a:solidFill>
                <a:latin typeface="Calibri"/>
                <a:cs typeface="Calibri"/>
              </a:rPr>
              <a:t>l</a:t>
            </a:r>
            <a:r>
              <a:rPr dirty="0" sz="1800" spc="170">
                <a:solidFill>
                  <a:srgbClr val="3A4E4E"/>
                </a:solidFill>
                <a:latin typeface="Calibri"/>
                <a:cs typeface="Calibri"/>
              </a:rPr>
              <a:t>o</a:t>
            </a:r>
            <a:r>
              <a:rPr dirty="0" sz="1800" spc="60">
                <a:solidFill>
                  <a:srgbClr val="3A4E4E"/>
                </a:solidFill>
                <a:latin typeface="Calibri"/>
                <a:cs typeface="Calibri"/>
              </a:rPr>
              <a:t>w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s</a:t>
            </a:r>
            <a:r>
              <a:rPr dirty="0" sz="1800" spc="126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75">
                <a:solidFill>
                  <a:srgbClr val="3A4E4E"/>
                </a:solidFill>
                <a:latin typeface="Calibri"/>
                <a:cs typeface="Calibri"/>
              </a:rPr>
              <a:t>users</a:t>
            </a:r>
            <a:r>
              <a:rPr dirty="0" sz="1800" spc="126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A4E4E"/>
                </a:solidFill>
                <a:latin typeface="Calibri"/>
                <a:cs typeface="Calibri"/>
              </a:rPr>
              <a:t>t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o</a:t>
            </a:r>
            <a:r>
              <a:rPr dirty="0" sz="1800" spc="133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114">
                <a:solidFill>
                  <a:srgbClr val="3A4E4E"/>
                </a:solidFill>
                <a:latin typeface="Calibri"/>
                <a:cs typeface="Calibri"/>
              </a:rPr>
              <a:t>compare</a:t>
            </a:r>
            <a:r>
              <a:rPr dirty="0" sz="1800" spc="124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80">
                <a:solidFill>
                  <a:srgbClr val="3A4E4E"/>
                </a:solidFill>
                <a:latin typeface="Calibri"/>
                <a:cs typeface="Calibri"/>
              </a:rPr>
              <a:t>prices</a:t>
            </a:r>
            <a:r>
              <a:rPr dirty="0" sz="1800" spc="123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170">
                <a:solidFill>
                  <a:srgbClr val="3A4E4E"/>
                </a:solidFill>
                <a:latin typeface="Calibri"/>
                <a:cs typeface="Calibri"/>
              </a:rPr>
              <a:t>o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f</a:t>
            </a:r>
            <a:r>
              <a:rPr dirty="0" sz="1800" spc="114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100">
                <a:solidFill>
                  <a:srgbClr val="3A4E4E"/>
                </a:solidFill>
                <a:latin typeface="Calibri"/>
                <a:cs typeface="Calibri"/>
              </a:rPr>
              <a:t>products</a:t>
            </a:r>
            <a:r>
              <a:rPr dirty="0" sz="1800" spc="128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85">
                <a:solidFill>
                  <a:srgbClr val="3A4E4E"/>
                </a:solidFill>
                <a:latin typeface="Calibri"/>
                <a:cs typeface="Calibri"/>
              </a:rPr>
              <a:t>and</a:t>
            </a:r>
            <a:r>
              <a:rPr dirty="0" sz="1800" spc="129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70">
                <a:solidFill>
                  <a:srgbClr val="3A4E4E"/>
                </a:solidFill>
                <a:latin typeface="Calibri"/>
                <a:cs typeface="Calibri"/>
              </a:rPr>
              <a:t>food</a:t>
            </a:r>
            <a:r>
              <a:rPr dirty="0" sz="1800" spc="-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125">
                <a:solidFill>
                  <a:srgbClr val="3A4E4E"/>
                </a:solidFill>
                <a:latin typeface="Calibri"/>
                <a:cs typeface="Calibri"/>
              </a:rPr>
              <a:t>comm</a:t>
            </a:r>
            <a:r>
              <a:rPr dirty="0" sz="1800" spc="-12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75">
                <a:solidFill>
                  <a:srgbClr val="3A4E4E"/>
                </a:solidFill>
                <a:latin typeface="Calibri"/>
                <a:cs typeface="Calibri"/>
              </a:rPr>
              <a:t>odities</a:t>
            </a:r>
            <a:r>
              <a:rPr dirty="0" sz="1800" spc="117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90">
                <a:solidFill>
                  <a:srgbClr val="3A4E4E"/>
                </a:solidFill>
                <a:latin typeface="Calibri"/>
                <a:cs typeface="Calibri"/>
              </a:rPr>
              <a:t>between</a:t>
            </a:r>
            <a:r>
              <a:rPr dirty="0" sz="1800" spc="114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75">
                <a:solidFill>
                  <a:srgbClr val="3A4E4E"/>
                </a:solidFill>
                <a:latin typeface="Calibri"/>
                <a:cs typeface="Calibri"/>
              </a:rPr>
              <a:t>different</a:t>
            </a:r>
            <a:r>
              <a:rPr dirty="0" sz="1800" spc="104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100">
                <a:solidFill>
                  <a:srgbClr val="3A4E4E"/>
                </a:solidFill>
                <a:latin typeface="Calibri"/>
                <a:cs typeface="Calibri"/>
              </a:rPr>
              <a:t>supermarkets</a:t>
            </a:r>
            <a:r>
              <a:rPr dirty="0" sz="1800" spc="113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5">
                <a:solidFill>
                  <a:srgbClr val="3A4E4E"/>
                </a:solidFill>
                <a:latin typeface="Calibri"/>
                <a:cs typeface="Calibri"/>
              </a:rPr>
              <a:t>in</a:t>
            </a:r>
            <a:r>
              <a:rPr dirty="0" sz="1800" spc="117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105">
                <a:solidFill>
                  <a:srgbClr val="3A4E4E"/>
                </a:solidFill>
                <a:latin typeface="Calibri"/>
                <a:cs typeface="Calibri"/>
              </a:rPr>
              <a:t>a</a:t>
            </a:r>
            <a:r>
              <a:rPr dirty="0" sz="1800" spc="35">
                <a:solidFill>
                  <a:srgbClr val="3A4E4E"/>
                </a:solidFill>
                <a:latin typeface="Calibri"/>
                <a:cs typeface="Calibri"/>
              </a:rPr>
              <a:t>l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l</a:t>
            </a:r>
            <a:r>
              <a:rPr dirty="0" sz="1800" spc="108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30">
                <a:solidFill>
                  <a:srgbClr val="3A4E4E"/>
                </a:solidFill>
                <a:latin typeface="Calibri"/>
                <a:cs typeface="Calibri"/>
              </a:rPr>
              <a:t>reg</a:t>
            </a:r>
            <a:r>
              <a:rPr dirty="0" sz="1800" spc="-13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35">
                <a:solidFill>
                  <a:srgbClr val="3A4E4E"/>
                </a:solidFill>
                <a:latin typeface="Calibri"/>
                <a:cs typeface="Calibri"/>
              </a:rPr>
              <a:t>i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o</a:t>
            </a:r>
            <a:r>
              <a:rPr dirty="0" sz="1800" spc="-16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45">
                <a:solidFill>
                  <a:srgbClr val="3A4E4E"/>
                </a:solidFill>
                <a:latin typeface="Calibri"/>
                <a:cs typeface="Calibri"/>
              </a:rPr>
              <a:t>ns</a:t>
            </a:r>
            <a:r>
              <a:rPr dirty="0" sz="1800" spc="116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170">
                <a:solidFill>
                  <a:srgbClr val="3A4E4E"/>
                </a:solidFill>
                <a:latin typeface="Calibri"/>
                <a:cs typeface="Calibri"/>
              </a:rPr>
              <a:t>o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f</a:t>
            </a:r>
            <a:r>
              <a:rPr dirty="0" sz="1800" spc="102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10">
                <a:solidFill>
                  <a:srgbClr val="3A4E4E"/>
                </a:solidFill>
                <a:latin typeface="Calibri"/>
                <a:cs typeface="Calibri"/>
              </a:rPr>
              <a:t>the</a:t>
            </a:r>
            <a:r>
              <a:rPr dirty="0" sz="1800" spc="-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90">
                <a:solidFill>
                  <a:srgbClr val="3A4E4E"/>
                </a:solidFill>
                <a:latin typeface="Calibri"/>
                <a:cs typeface="Calibri"/>
              </a:rPr>
              <a:t>King</a:t>
            </a:r>
            <a:r>
              <a:rPr dirty="0" sz="1800" spc="-13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110">
                <a:solidFill>
                  <a:srgbClr val="3A4E4E"/>
                </a:solidFill>
                <a:latin typeface="Calibri"/>
                <a:cs typeface="Calibri"/>
              </a:rPr>
              <a:t>dom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701419" y="3507422"/>
            <a:ext cx="7973059" cy="85344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algn="just" marL="12700" marR="5080">
              <a:lnSpc>
                <a:spcPct val="100899"/>
              </a:lnSpc>
              <a:spcBef>
                <a:spcPts val="80"/>
              </a:spcBef>
            </a:pP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Tabby</a:t>
            </a:r>
            <a:r>
              <a:rPr dirty="0" sz="1800" spc="13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Shop: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Tabby</a:t>
            </a:r>
            <a:r>
              <a:rPr dirty="0" sz="1800" spc="8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Shop</a:t>
            </a:r>
            <a:r>
              <a:rPr dirty="0" sz="1800" spc="13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is</a:t>
            </a:r>
            <a:r>
              <a:rPr dirty="0" sz="1800" spc="6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a</a:t>
            </a:r>
            <a:r>
              <a:rPr dirty="0" sz="1800" spc="10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digital</a:t>
            </a:r>
            <a:r>
              <a:rPr dirty="0" sz="1800" spc="7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shopping</a:t>
            </a:r>
            <a:r>
              <a:rPr dirty="0" sz="1800" spc="13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assistant</a:t>
            </a:r>
            <a:r>
              <a:rPr dirty="0" sz="1800" spc="12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that</a:t>
            </a:r>
            <a:r>
              <a:rPr dirty="0" sz="1800" spc="114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showcases</a:t>
            </a:r>
            <a:r>
              <a:rPr dirty="0" sz="1800" spc="9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over</a:t>
            </a:r>
            <a:r>
              <a:rPr dirty="0" sz="1800" spc="13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3A4E4E"/>
                </a:solidFill>
                <a:latin typeface="Calibri"/>
                <a:cs typeface="Calibri"/>
              </a:rPr>
              <a:t>500,000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products</a:t>
            </a:r>
            <a:r>
              <a:rPr dirty="0" sz="1800" spc="2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from</a:t>
            </a:r>
            <a:r>
              <a:rPr dirty="0" sz="1800" spc="3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thousands</a:t>
            </a:r>
            <a:r>
              <a:rPr dirty="0" sz="1800" spc="5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of</a:t>
            </a:r>
            <a:r>
              <a:rPr dirty="0" sz="1800" spc="4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brands,</a:t>
            </a:r>
            <a:r>
              <a:rPr dirty="0" sz="1800" spc="6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with</a:t>
            </a:r>
            <a:r>
              <a:rPr dirty="0" sz="1800" spc="1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advanced</a:t>
            </a:r>
            <a:r>
              <a:rPr dirty="0" sz="1800" spc="4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shopping</a:t>
            </a:r>
            <a:r>
              <a:rPr dirty="0" sz="1800" spc="5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tools</a:t>
            </a:r>
            <a:r>
              <a:rPr dirty="0" sz="1800" spc="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like</a:t>
            </a:r>
            <a:r>
              <a:rPr dirty="0" sz="1800" spc="5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smart</a:t>
            </a:r>
            <a:r>
              <a:rPr dirty="0" sz="1800" spc="4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3A4E4E"/>
                </a:solidFill>
                <a:latin typeface="Calibri"/>
                <a:cs typeface="Calibri"/>
              </a:rPr>
              <a:t>search,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wishlists,</a:t>
            </a:r>
            <a:r>
              <a:rPr dirty="0" sz="1800" spc="-5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and</a:t>
            </a:r>
            <a:r>
              <a:rPr dirty="0" sz="1800" spc="-3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special</a:t>
            </a:r>
            <a:r>
              <a:rPr dirty="0" sz="1800" spc="-2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offers</a:t>
            </a:r>
            <a:r>
              <a:rPr dirty="0" sz="1800" spc="-2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3A4E4E"/>
                </a:solidFill>
                <a:latin typeface="Calibri"/>
                <a:cs typeface="Calibri"/>
              </a:rPr>
              <a:t>alerts.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1701419" y="4825682"/>
            <a:ext cx="7407275" cy="57658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dirty="0" sz="1800" spc="90" b="1">
                <a:solidFill>
                  <a:srgbClr val="3A4E4E"/>
                </a:solidFill>
                <a:latin typeface="Calibri"/>
                <a:cs typeface="Calibri"/>
              </a:rPr>
              <a:t>Pricena:</a:t>
            </a:r>
            <a:r>
              <a:rPr dirty="0" sz="1800" spc="90">
                <a:solidFill>
                  <a:srgbClr val="3A4E4E"/>
                </a:solidFill>
                <a:latin typeface="Calibri"/>
                <a:cs typeface="Calibri"/>
              </a:rPr>
              <a:t>This</a:t>
            </a:r>
            <a:r>
              <a:rPr dirty="0" sz="1800" spc="204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85">
                <a:solidFill>
                  <a:srgbClr val="3A4E4E"/>
                </a:solidFill>
                <a:latin typeface="Calibri"/>
                <a:cs typeface="Calibri"/>
              </a:rPr>
              <a:t>app</a:t>
            </a:r>
            <a:r>
              <a:rPr dirty="0" sz="1800" spc="31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80">
                <a:solidFill>
                  <a:srgbClr val="3A4E4E"/>
                </a:solidFill>
                <a:latin typeface="Calibri"/>
                <a:cs typeface="Calibri"/>
              </a:rPr>
              <a:t>allows</a:t>
            </a:r>
            <a:r>
              <a:rPr dirty="0" sz="1800" spc="17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75">
                <a:solidFill>
                  <a:srgbClr val="3A4E4E"/>
                </a:solidFill>
                <a:latin typeface="Calibri"/>
                <a:cs typeface="Calibri"/>
              </a:rPr>
              <a:t>users</a:t>
            </a:r>
            <a:r>
              <a:rPr dirty="0" sz="1800" spc="17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to</a:t>
            </a:r>
            <a:r>
              <a:rPr dirty="0" sz="1800" spc="229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114">
                <a:solidFill>
                  <a:srgbClr val="3A4E4E"/>
                </a:solidFill>
                <a:latin typeface="Calibri"/>
                <a:cs typeface="Calibri"/>
              </a:rPr>
              <a:t>compare</a:t>
            </a:r>
            <a:r>
              <a:rPr dirty="0" sz="1800" spc="13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80">
                <a:solidFill>
                  <a:srgbClr val="3A4E4E"/>
                </a:solidFill>
                <a:latin typeface="Calibri"/>
                <a:cs typeface="Calibri"/>
              </a:rPr>
              <a:t>prices</a:t>
            </a:r>
            <a:r>
              <a:rPr dirty="0" sz="1800" spc="17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in</a:t>
            </a:r>
            <a:r>
              <a:rPr dirty="0" sz="1800" spc="23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100">
                <a:solidFill>
                  <a:srgbClr val="3A4E4E"/>
                </a:solidFill>
                <a:latin typeface="Calibri"/>
                <a:cs typeface="Calibri"/>
              </a:rPr>
              <a:t>Saud</a:t>
            </a:r>
            <a:r>
              <a:rPr dirty="0" sz="1800" spc="-15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i</a:t>
            </a:r>
            <a:r>
              <a:rPr dirty="0" sz="1800" spc="8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95">
                <a:solidFill>
                  <a:srgbClr val="3A4E4E"/>
                </a:solidFill>
                <a:latin typeface="Calibri"/>
                <a:cs typeface="Calibri"/>
              </a:rPr>
              <a:t>Arabia,</a:t>
            </a:r>
            <a:r>
              <a:rPr dirty="0" sz="1800" spc="55">
                <a:solidFill>
                  <a:srgbClr val="3A4E4E"/>
                </a:solidFill>
                <a:latin typeface="Calibri"/>
                <a:cs typeface="Calibri"/>
              </a:rPr>
              <a:t> UA</a:t>
            </a:r>
            <a:r>
              <a:rPr dirty="0" sz="1800" spc="-17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3A4E4E"/>
                </a:solidFill>
                <a:latin typeface="Calibri"/>
                <a:cs typeface="Calibri"/>
              </a:rPr>
              <a:t>E,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Eg</a:t>
            </a:r>
            <a:r>
              <a:rPr dirty="0" sz="1800" spc="-114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95">
                <a:solidFill>
                  <a:srgbClr val="3A4E4E"/>
                </a:solidFill>
                <a:latin typeface="Calibri"/>
                <a:cs typeface="Calibri"/>
              </a:rPr>
              <a:t>ypt,</a:t>
            </a:r>
            <a:r>
              <a:rPr dirty="0" sz="1800" spc="-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Q</a:t>
            </a:r>
            <a:r>
              <a:rPr dirty="0" sz="1800" spc="-10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ata</a:t>
            </a:r>
            <a:r>
              <a:rPr dirty="0" sz="1800" spc="-21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r</a:t>
            </a:r>
            <a:r>
              <a:rPr dirty="0" sz="1800" spc="12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60">
                <a:solidFill>
                  <a:srgbClr val="3A4E4E"/>
                </a:solidFill>
                <a:latin typeface="Calibri"/>
                <a:cs typeface="Calibri"/>
              </a:rPr>
              <a:t>and</a:t>
            </a:r>
            <a:r>
              <a:rPr dirty="0" sz="1800" spc="35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75">
                <a:solidFill>
                  <a:srgbClr val="3A4E4E"/>
                </a:solidFill>
                <a:latin typeface="Calibri"/>
                <a:cs typeface="Calibri"/>
              </a:rPr>
              <a:t>Kuwait.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701800" y="5820092"/>
            <a:ext cx="7850505" cy="854075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algn="just" marL="12700" marR="5080">
              <a:lnSpc>
                <a:spcPct val="100899"/>
              </a:lnSpc>
              <a:spcBef>
                <a:spcPts val="80"/>
              </a:spcBef>
            </a:pP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Karma</a:t>
            </a:r>
            <a:r>
              <a:rPr dirty="0" sz="1800" spc="-25" b="1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A4E4E"/>
                </a:solidFill>
                <a:latin typeface="Calibri"/>
                <a:cs typeface="Calibri"/>
              </a:rPr>
              <a:t>Application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:It</a:t>
            </a:r>
            <a:r>
              <a:rPr dirty="0" sz="1800" spc="-1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is</a:t>
            </a:r>
            <a:r>
              <a:rPr dirty="0" sz="1800" spc="-4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an</a:t>
            </a:r>
            <a:r>
              <a:rPr dirty="0" sz="1800" spc="-4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integrated platform</a:t>
            </a:r>
            <a:r>
              <a:rPr dirty="0" sz="1800" spc="-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that allows</a:t>
            </a:r>
            <a:r>
              <a:rPr dirty="0" sz="1800" spc="1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the</a:t>
            </a:r>
            <a:r>
              <a:rPr dirty="0" sz="1800" spc="-3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user</a:t>
            </a:r>
            <a:r>
              <a:rPr dirty="0" sz="1800" spc="-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to</a:t>
            </a:r>
            <a:r>
              <a:rPr dirty="0" sz="1800" spc="-2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download</a:t>
            </a:r>
            <a:r>
              <a:rPr dirty="0" sz="1800" spc="4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3A4E4E"/>
                </a:solidFill>
                <a:latin typeface="Calibri"/>
                <a:cs typeface="Calibri"/>
              </a:rPr>
              <a:t>the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application</a:t>
            </a:r>
            <a:r>
              <a:rPr dirty="0" sz="1800" spc="35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or</a:t>
            </a:r>
            <a:r>
              <a:rPr dirty="0" sz="1800" spc="34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add</a:t>
            </a:r>
            <a:r>
              <a:rPr dirty="0" sz="1800" spc="38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an</a:t>
            </a:r>
            <a:r>
              <a:rPr dirty="0" sz="1800" spc="33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extintion</a:t>
            </a:r>
            <a:r>
              <a:rPr dirty="0" sz="1800" spc="35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to</a:t>
            </a:r>
            <a:r>
              <a:rPr dirty="0" sz="1800" spc="35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allow</a:t>
            </a:r>
            <a:r>
              <a:rPr dirty="0" sz="1800" spc="38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tracking</a:t>
            </a:r>
            <a:r>
              <a:rPr dirty="0" sz="1800" spc="36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the</a:t>
            </a:r>
            <a:r>
              <a:rPr dirty="0" sz="1800" spc="35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price</a:t>
            </a:r>
            <a:r>
              <a:rPr dirty="0" sz="1800" spc="345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history</a:t>
            </a:r>
            <a:r>
              <a:rPr dirty="0" sz="1800" spc="40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A4E4E"/>
                </a:solidFill>
                <a:latin typeface="Calibri"/>
                <a:cs typeface="Calibri"/>
              </a:rPr>
              <a:t>of</a:t>
            </a:r>
            <a:r>
              <a:rPr dirty="0" sz="1800" spc="380">
                <a:solidFill>
                  <a:srgbClr val="3A4E4E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3A4E4E"/>
                </a:solidFill>
                <a:latin typeface="Calibri"/>
                <a:cs typeface="Calibri"/>
              </a:rPr>
              <a:t>electronic products.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9" name="object 2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58400" y="2076450"/>
            <a:ext cx="1295400" cy="923925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8400" y="3333750"/>
            <a:ext cx="1295400" cy="962025"/>
          </a:xfrm>
          <a:prstGeom prst="rect">
            <a:avLst/>
          </a:prstGeom>
        </p:spPr>
      </p:pic>
      <p:pic>
        <p:nvPicPr>
          <p:cNvPr id="31" name="object 3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58400" y="4591050"/>
            <a:ext cx="1266825" cy="895350"/>
          </a:xfrm>
          <a:prstGeom prst="rect">
            <a:avLst/>
          </a:prstGeom>
        </p:spPr>
      </p:pic>
      <p:pic>
        <p:nvPicPr>
          <p:cNvPr id="32" name="object 32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058400" y="5772150"/>
            <a:ext cx="1266825" cy="8286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6262" y="333946"/>
            <a:ext cx="3963035" cy="70104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40" b="0">
                <a:latin typeface="Calibri Light"/>
                <a:cs typeface="Calibri Light"/>
              </a:rPr>
              <a:t>Comparison</a:t>
            </a:r>
            <a:r>
              <a:rPr dirty="0" spc="-175" b="0">
                <a:latin typeface="Calibri Light"/>
                <a:cs typeface="Calibri Light"/>
              </a:rPr>
              <a:t> </a:t>
            </a:r>
            <a:r>
              <a:rPr dirty="0" spc="-60" b="0">
                <a:latin typeface="Calibri Light"/>
                <a:cs typeface="Calibri Light"/>
              </a:rPr>
              <a:t>Table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114151" y="6485254"/>
            <a:ext cx="152400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40"/>
              </a:lnSpc>
            </a:pPr>
            <a:r>
              <a:rPr dirty="0" sz="1200" spc="-45">
                <a:solidFill>
                  <a:srgbClr val="888888"/>
                </a:solidFill>
                <a:latin typeface="Calibri"/>
                <a:cs typeface="Calibri"/>
              </a:rPr>
              <a:t>14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239306" y="1153541"/>
          <a:ext cx="11696065" cy="55695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5825"/>
                <a:gridCol w="1095375"/>
                <a:gridCol w="1659254"/>
                <a:gridCol w="1734820"/>
                <a:gridCol w="1734820"/>
                <a:gridCol w="1960245"/>
              </a:tblGrid>
              <a:tr h="692150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dirty="0" sz="155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Feature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12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dirty="0" sz="155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Fustog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12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dirty="0" sz="1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Tabby</a:t>
                      </a:r>
                      <a:r>
                        <a:rPr dirty="0" sz="1550" spc="-1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5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Shop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12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dirty="0" sz="155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Pricena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12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dirty="0" sz="155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Karma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12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dirty="0" sz="155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SaveSmart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12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</a:tr>
              <a:tr h="344170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dirty="0" sz="1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Price</a:t>
                      </a:r>
                      <a:r>
                        <a:rPr dirty="0" sz="1550" spc="9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5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Comparison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19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Yes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19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Yes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19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Yes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19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Yes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19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Yes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19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1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</a:t>
                      </a:r>
                      <a:r>
                        <a:rPr dirty="0" sz="1550" spc="1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5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Category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25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1550" spc="-10">
                          <a:latin typeface="Calibri"/>
                          <a:cs typeface="Calibri"/>
                        </a:rPr>
                        <a:t>Supermarke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49530">
                        <a:lnSpc>
                          <a:spcPts val="1845"/>
                        </a:lnSpc>
                        <a:spcBef>
                          <a:spcPts val="995"/>
                        </a:spcBef>
                      </a:pPr>
                      <a:r>
                        <a:rPr dirty="0" sz="1550">
                          <a:latin typeface="Calibri"/>
                          <a:cs typeface="Calibri"/>
                        </a:rPr>
                        <a:t>ts</a:t>
                      </a:r>
                      <a:r>
                        <a:rPr dirty="0" sz="1550" spc="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50" spc="-10">
                          <a:latin typeface="Calibri"/>
                          <a:cs typeface="Calibri"/>
                        </a:rPr>
                        <a:t>Products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25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1550" spc="-10">
                          <a:latin typeface="Calibri"/>
                          <a:cs typeface="Calibri"/>
                        </a:rPr>
                        <a:t>Clothes,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50165">
                        <a:lnSpc>
                          <a:spcPts val="1845"/>
                        </a:lnSpc>
                        <a:spcBef>
                          <a:spcPts val="995"/>
                        </a:spcBef>
                      </a:pPr>
                      <a:r>
                        <a:rPr dirty="0" sz="1550" spc="-10">
                          <a:latin typeface="Calibri"/>
                          <a:cs typeface="Calibri"/>
                        </a:rPr>
                        <a:t>Electronics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25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650"/>
                        </a:spcBef>
                        <a:tabLst>
                          <a:tab pos="1193800" algn="l"/>
                        </a:tabLst>
                      </a:pPr>
                      <a:r>
                        <a:rPr dirty="0" sz="1550" spc="-10">
                          <a:latin typeface="Calibri"/>
                          <a:cs typeface="Calibri"/>
                        </a:rPr>
                        <a:t>Electronics,</a:t>
                      </a:r>
                      <a:r>
                        <a:rPr dirty="0" sz="155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1550" spc="-20">
                          <a:latin typeface="Calibri"/>
                          <a:cs typeface="Calibri"/>
                        </a:rPr>
                        <a:t>Home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51435">
                        <a:lnSpc>
                          <a:spcPts val="1845"/>
                        </a:lnSpc>
                        <a:spcBef>
                          <a:spcPts val="995"/>
                        </a:spcBef>
                      </a:pPr>
                      <a:r>
                        <a:rPr dirty="0" sz="1550" spc="-10">
                          <a:latin typeface="Calibri"/>
                          <a:cs typeface="Calibri"/>
                        </a:rPr>
                        <a:t>Supplies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25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650"/>
                        </a:spcBef>
                        <a:tabLst>
                          <a:tab pos="1194435" algn="l"/>
                        </a:tabLst>
                      </a:pPr>
                      <a:r>
                        <a:rPr dirty="0" sz="1550" spc="-10">
                          <a:latin typeface="Calibri"/>
                          <a:cs typeface="Calibri"/>
                        </a:rPr>
                        <a:t>Electronics,</a:t>
                      </a:r>
                      <a:r>
                        <a:rPr dirty="0" sz="155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1550" spc="-20">
                          <a:latin typeface="Calibri"/>
                          <a:cs typeface="Calibri"/>
                        </a:rPr>
                        <a:t>Home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52705">
                        <a:lnSpc>
                          <a:spcPts val="1845"/>
                        </a:lnSpc>
                        <a:spcBef>
                          <a:spcPts val="995"/>
                        </a:spcBef>
                      </a:pPr>
                      <a:r>
                        <a:rPr dirty="0" sz="1550" spc="-10">
                          <a:latin typeface="Calibri"/>
                          <a:cs typeface="Calibri"/>
                        </a:rPr>
                        <a:t>Supplies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25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1550" spc="-10">
                          <a:latin typeface="Calibri"/>
                          <a:cs typeface="Calibri"/>
                        </a:rPr>
                        <a:t>Supermarkets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53975">
                        <a:lnSpc>
                          <a:spcPts val="1845"/>
                        </a:lnSpc>
                        <a:spcBef>
                          <a:spcPts val="995"/>
                        </a:spcBef>
                      </a:pPr>
                      <a:r>
                        <a:rPr dirty="0" sz="1550" spc="-10">
                          <a:latin typeface="Calibri"/>
                          <a:cs typeface="Calibri"/>
                        </a:rPr>
                        <a:t>Products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25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</a:tr>
              <a:tr h="858519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dirty="0" sz="1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Smart</a:t>
                      </a:r>
                      <a:r>
                        <a:rPr dirty="0" sz="1550" spc="1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Recommendation</a:t>
                      </a:r>
                      <a:r>
                        <a:rPr dirty="0" sz="1550" spc="24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5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System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31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NO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31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Yes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31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NO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31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NO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31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Yes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31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Smart</a:t>
                      </a:r>
                      <a:r>
                        <a:rPr dirty="0" sz="1550" spc="1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Purchase</a:t>
                      </a:r>
                      <a:r>
                        <a:rPr dirty="0" sz="1550" spc="14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5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Alerts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44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Yes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44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Yes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44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Yes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44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Yes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44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Yes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445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</a:tr>
              <a:tr h="344170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1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Price</a:t>
                      </a:r>
                      <a:r>
                        <a:rPr dirty="0" sz="1550" spc="9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5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Statistics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57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Yes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57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Yes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57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Yes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57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Yes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57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Yes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57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680"/>
                        </a:spcBef>
                        <a:tabLst>
                          <a:tab pos="793115" algn="l"/>
                          <a:tab pos="1825625" algn="l"/>
                          <a:tab pos="2419350" algn="l"/>
                          <a:tab pos="3100070" algn="l"/>
                        </a:tabLst>
                      </a:pPr>
                      <a:r>
                        <a:rPr dirty="0" sz="155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Smart</a:t>
                      </a:r>
                      <a:r>
                        <a:rPr dirty="0" sz="1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155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Shopping</a:t>
                      </a:r>
                      <a:r>
                        <a:rPr dirty="0" sz="1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155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Lists</a:t>
                      </a:r>
                      <a:r>
                        <a:rPr dirty="0" sz="1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155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Offer</a:t>
                      </a:r>
                      <a:r>
                        <a:rPr dirty="0" sz="1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1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46355">
                        <a:lnSpc>
                          <a:spcPts val="1814"/>
                        </a:lnSpc>
                        <a:spcBef>
                          <a:spcPts val="995"/>
                        </a:spcBef>
                      </a:pPr>
                      <a:r>
                        <a:rPr dirty="0" sz="1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cheapest</a:t>
                      </a:r>
                      <a:r>
                        <a:rPr dirty="0" sz="1550" spc="14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5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63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NO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63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Yes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63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NO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63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NO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63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Yes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63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1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Includes</a:t>
                      </a:r>
                      <a:r>
                        <a:rPr dirty="0" sz="1550" spc="1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organized</a:t>
                      </a:r>
                      <a:r>
                        <a:rPr dirty="0" sz="1550" spc="10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product</a:t>
                      </a:r>
                      <a:r>
                        <a:rPr dirty="0" sz="1550" spc="16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5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categories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Yes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Yes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Yes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Yes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Yes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695"/>
                        </a:spcBef>
                        <a:tabLst>
                          <a:tab pos="962025" algn="l"/>
                          <a:tab pos="1264285" algn="l"/>
                          <a:tab pos="1719580" algn="l"/>
                          <a:tab pos="2597785" algn="l"/>
                          <a:tab pos="2915920" algn="l"/>
                        </a:tabLst>
                      </a:pPr>
                      <a:r>
                        <a:rPr dirty="0" sz="155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Available</a:t>
                      </a:r>
                      <a:r>
                        <a:rPr dirty="0" sz="1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1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dirty="0" sz="1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1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155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kingdom</a:t>
                      </a:r>
                      <a:r>
                        <a:rPr dirty="0" sz="1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155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5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155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Saudi</a:t>
                      </a:r>
                      <a:endParaRPr sz="1550">
                        <a:latin typeface="Calibri"/>
                        <a:cs typeface="Calibri"/>
                      </a:endParaRPr>
                    </a:p>
                    <a:p>
                      <a:pPr marL="46355">
                        <a:lnSpc>
                          <a:spcPts val="1805"/>
                        </a:lnSpc>
                        <a:spcBef>
                          <a:spcPts val="990"/>
                        </a:spcBef>
                      </a:pPr>
                      <a:r>
                        <a:rPr dirty="0" sz="155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Arabia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Yes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NO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Yes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NO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1550" spc="-25">
                          <a:latin typeface="Calibri"/>
                          <a:cs typeface="Calibri"/>
                        </a:rPr>
                        <a:t>Yes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3923" rIns="0" bIns="0" rtlCol="0" vert="horz">
            <a:spAutoFit/>
          </a:bodyPr>
          <a:lstStyle/>
          <a:p>
            <a:pPr marL="3654425">
              <a:lnSpc>
                <a:spcPct val="100000"/>
              </a:lnSpc>
              <a:spcBef>
                <a:spcPts val="130"/>
              </a:spcBef>
            </a:pPr>
            <a:r>
              <a:rPr dirty="0">
                <a:solidFill>
                  <a:srgbClr val="223939"/>
                </a:solidFill>
                <a:latin typeface="Calibri"/>
                <a:cs typeface="Calibri"/>
              </a:rPr>
              <a:t>UML</a:t>
            </a:r>
            <a:r>
              <a:rPr dirty="0" spc="30">
                <a:solidFill>
                  <a:srgbClr val="223939"/>
                </a:solidFill>
                <a:latin typeface="Calibri"/>
                <a:cs typeface="Calibri"/>
              </a:rPr>
              <a:t> </a:t>
            </a:r>
            <a:r>
              <a:rPr dirty="0" spc="-10">
                <a:solidFill>
                  <a:srgbClr val="223939"/>
                </a:solidFill>
                <a:latin typeface="Calibri"/>
                <a:cs typeface="Calibri"/>
              </a:rPr>
              <a:t>Diagrams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5141976" y="1512950"/>
            <a:ext cx="4308475" cy="993775"/>
            <a:chOff x="5141976" y="1512950"/>
            <a:chExt cx="4308475" cy="993775"/>
          </a:xfrm>
        </p:grpSpPr>
        <p:sp>
          <p:nvSpPr>
            <p:cNvPr id="4" name="object 4" descr=""/>
            <p:cNvSpPr/>
            <p:nvPr/>
          </p:nvSpPr>
          <p:spPr>
            <a:xfrm>
              <a:off x="5148326" y="1519300"/>
              <a:ext cx="4295775" cy="981075"/>
            </a:xfrm>
            <a:custGeom>
              <a:avLst/>
              <a:gdLst/>
              <a:ahLst/>
              <a:cxnLst/>
              <a:rect l="l" t="t" r="r" b="b"/>
              <a:pathLst>
                <a:path w="4295775" h="981075">
                  <a:moveTo>
                    <a:pt x="4295775" y="0"/>
                  </a:moveTo>
                  <a:lnTo>
                    <a:pt x="489203" y="0"/>
                  </a:lnTo>
                  <a:lnTo>
                    <a:pt x="0" y="490474"/>
                  </a:lnTo>
                  <a:lnTo>
                    <a:pt x="489203" y="980948"/>
                  </a:lnTo>
                  <a:lnTo>
                    <a:pt x="4295775" y="980948"/>
                  </a:lnTo>
                  <a:lnTo>
                    <a:pt x="4295775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148326" y="1519300"/>
              <a:ext cx="4295775" cy="981075"/>
            </a:xfrm>
            <a:custGeom>
              <a:avLst/>
              <a:gdLst/>
              <a:ahLst/>
              <a:cxnLst/>
              <a:rect l="l" t="t" r="r" b="b"/>
              <a:pathLst>
                <a:path w="4295775" h="981075">
                  <a:moveTo>
                    <a:pt x="4295775" y="980948"/>
                  </a:moveTo>
                  <a:lnTo>
                    <a:pt x="489203" y="980948"/>
                  </a:lnTo>
                  <a:lnTo>
                    <a:pt x="0" y="490474"/>
                  </a:lnTo>
                  <a:lnTo>
                    <a:pt x="489203" y="0"/>
                  </a:lnTo>
                  <a:lnTo>
                    <a:pt x="4295775" y="0"/>
                  </a:lnTo>
                  <a:lnTo>
                    <a:pt x="4295775" y="98094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6026150" y="1700530"/>
            <a:ext cx="2990850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b="1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dirty="0" sz="32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FFFFFF"/>
                </a:solidFill>
                <a:latin typeface="Calibri"/>
                <a:cs typeface="Calibri"/>
              </a:rPr>
              <a:t>case</a:t>
            </a:r>
            <a:r>
              <a:rPr dirty="0" sz="32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FFFFFF"/>
                </a:solidFill>
                <a:latin typeface="Calibri"/>
                <a:cs typeface="Calibri"/>
              </a:rPr>
              <a:t>Diagram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4646676" y="1512950"/>
            <a:ext cx="993775" cy="993775"/>
            <a:chOff x="4646676" y="1512950"/>
            <a:chExt cx="993775" cy="993775"/>
          </a:xfrm>
        </p:grpSpPr>
        <p:sp>
          <p:nvSpPr>
            <p:cNvPr id="8" name="object 8" descr=""/>
            <p:cNvSpPr/>
            <p:nvPr/>
          </p:nvSpPr>
          <p:spPr>
            <a:xfrm>
              <a:off x="4653026" y="1519300"/>
              <a:ext cx="981075" cy="981075"/>
            </a:xfrm>
            <a:custGeom>
              <a:avLst/>
              <a:gdLst/>
              <a:ahLst/>
              <a:cxnLst/>
              <a:rect l="l" t="t" r="r" b="b"/>
              <a:pathLst>
                <a:path w="981075" h="981075">
                  <a:moveTo>
                    <a:pt x="490474" y="0"/>
                  </a:moveTo>
                  <a:lnTo>
                    <a:pt x="443236" y="2245"/>
                  </a:lnTo>
                  <a:lnTo>
                    <a:pt x="397269" y="8843"/>
                  </a:lnTo>
                  <a:lnTo>
                    <a:pt x="352779" y="19589"/>
                  </a:lnTo>
                  <a:lnTo>
                    <a:pt x="309970" y="34278"/>
                  </a:lnTo>
                  <a:lnTo>
                    <a:pt x="269049" y="52703"/>
                  </a:lnTo>
                  <a:lnTo>
                    <a:pt x="230220" y="74660"/>
                  </a:lnTo>
                  <a:lnTo>
                    <a:pt x="193689" y="99942"/>
                  </a:lnTo>
                  <a:lnTo>
                    <a:pt x="159663" y="128345"/>
                  </a:lnTo>
                  <a:lnTo>
                    <a:pt x="128345" y="159663"/>
                  </a:lnTo>
                  <a:lnTo>
                    <a:pt x="99942" y="193689"/>
                  </a:lnTo>
                  <a:lnTo>
                    <a:pt x="74660" y="230220"/>
                  </a:lnTo>
                  <a:lnTo>
                    <a:pt x="52703" y="269049"/>
                  </a:lnTo>
                  <a:lnTo>
                    <a:pt x="34278" y="309970"/>
                  </a:lnTo>
                  <a:lnTo>
                    <a:pt x="19589" y="352779"/>
                  </a:lnTo>
                  <a:lnTo>
                    <a:pt x="8843" y="397269"/>
                  </a:lnTo>
                  <a:lnTo>
                    <a:pt x="2245" y="443236"/>
                  </a:lnTo>
                  <a:lnTo>
                    <a:pt x="0" y="490474"/>
                  </a:lnTo>
                  <a:lnTo>
                    <a:pt x="2245" y="537712"/>
                  </a:lnTo>
                  <a:lnTo>
                    <a:pt x="8843" y="583683"/>
                  </a:lnTo>
                  <a:lnTo>
                    <a:pt x="19589" y="628179"/>
                  </a:lnTo>
                  <a:lnTo>
                    <a:pt x="34278" y="670995"/>
                  </a:lnTo>
                  <a:lnTo>
                    <a:pt x="52703" y="711925"/>
                  </a:lnTo>
                  <a:lnTo>
                    <a:pt x="74660" y="750763"/>
                  </a:lnTo>
                  <a:lnTo>
                    <a:pt x="99942" y="787305"/>
                  </a:lnTo>
                  <a:lnTo>
                    <a:pt x="128345" y="821342"/>
                  </a:lnTo>
                  <a:lnTo>
                    <a:pt x="159663" y="852671"/>
                  </a:lnTo>
                  <a:lnTo>
                    <a:pt x="193689" y="881085"/>
                  </a:lnTo>
                  <a:lnTo>
                    <a:pt x="230220" y="906378"/>
                  </a:lnTo>
                  <a:lnTo>
                    <a:pt x="269049" y="928344"/>
                  </a:lnTo>
                  <a:lnTo>
                    <a:pt x="309970" y="946778"/>
                  </a:lnTo>
                  <a:lnTo>
                    <a:pt x="352779" y="961474"/>
                  </a:lnTo>
                  <a:lnTo>
                    <a:pt x="397269" y="972226"/>
                  </a:lnTo>
                  <a:lnTo>
                    <a:pt x="443236" y="978828"/>
                  </a:lnTo>
                  <a:lnTo>
                    <a:pt x="490474" y="981075"/>
                  </a:lnTo>
                  <a:lnTo>
                    <a:pt x="537712" y="978828"/>
                  </a:lnTo>
                  <a:lnTo>
                    <a:pt x="583683" y="972226"/>
                  </a:lnTo>
                  <a:lnTo>
                    <a:pt x="628179" y="961474"/>
                  </a:lnTo>
                  <a:lnTo>
                    <a:pt x="670995" y="946778"/>
                  </a:lnTo>
                  <a:lnTo>
                    <a:pt x="711925" y="928344"/>
                  </a:lnTo>
                  <a:lnTo>
                    <a:pt x="750763" y="906378"/>
                  </a:lnTo>
                  <a:lnTo>
                    <a:pt x="787305" y="881085"/>
                  </a:lnTo>
                  <a:lnTo>
                    <a:pt x="821342" y="852671"/>
                  </a:lnTo>
                  <a:lnTo>
                    <a:pt x="852671" y="821342"/>
                  </a:lnTo>
                  <a:lnTo>
                    <a:pt x="881085" y="787305"/>
                  </a:lnTo>
                  <a:lnTo>
                    <a:pt x="906378" y="750763"/>
                  </a:lnTo>
                  <a:lnTo>
                    <a:pt x="928344" y="711925"/>
                  </a:lnTo>
                  <a:lnTo>
                    <a:pt x="946778" y="670995"/>
                  </a:lnTo>
                  <a:lnTo>
                    <a:pt x="961474" y="628179"/>
                  </a:lnTo>
                  <a:lnTo>
                    <a:pt x="972226" y="583683"/>
                  </a:lnTo>
                  <a:lnTo>
                    <a:pt x="978828" y="537712"/>
                  </a:lnTo>
                  <a:lnTo>
                    <a:pt x="981075" y="490474"/>
                  </a:lnTo>
                  <a:lnTo>
                    <a:pt x="978828" y="443236"/>
                  </a:lnTo>
                  <a:lnTo>
                    <a:pt x="972226" y="397269"/>
                  </a:lnTo>
                  <a:lnTo>
                    <a:pt x="961474" y="352779"/>
                  </a:lnTo>
                  <a:lnTo>
                    <a:pt x="946778" y="309970"/>
                  </a:lnTo>
                  <a:lnTo>
                    <a:pt x="928344" y="269049"/>
                  </a:lnTo>
                  <a:lnTo>
                    <a:pt x="906378" y="230220"/>
                  </a:lnTo>
                  <a:lnTo>
                    <a:pt x="881085" y="193689"/>
                  </a:lnTo>
                  <a:lnTo>
                    <a:pt x="852671" y="159663"/>
                  </a:lnTo>
                  <a:lnTo>
                    <a:pt x="821342" y="128345"/>
                  </a:lnTo>
                  <a:lnTo>
                    <a:pt x="787305" y="99942"/>
                  </a:lnTo>
                  <a:lnTo>
                    <a:pt x="750763" y="74660"/>
                  </a:lnTo>
                  <a:lnTo>
                    <a:pt x="711925" y="52703"/>
                  </a:lnTo>
                  <a:lnTo>
                    <a:pt x="670995" y="34278"/>
                  </a:lnTo>
                  <a:lnTo>
                    <a:pt x="628179" y="19589"/>
                  </a:lnTo>
                  <a:lnTo>
                    <a:pt x="583683" y="8843"/>
                  </a:lnTo>
                  <a:lnTo>
                    <a:pt x="537712" y="2245"/>
                  </a:lnTo>
                  <a:lnTo>
                    <a:pt x="490474" y="0"/>
                  </a:lnTo>
                  <a:close/>
                </a:path>
              </a:pathLst>
            </a:custGeom>
            <a:solidFill>
              <a:srgbClr val="C4D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653026" y="1519300"/>
              <a:ext cx="981075" cy="981075"/>
            </a:xfrm>
            <a:custGeom>
              <a:avLst/>
              <a:gdLst/>
              <a:ahLst/>
              <a:cxnLst/>
              <a:rect l="l" t="t" r="r" b="b"/>
              <a:pathLst>
                <a:path w="981075" h="981075">
                  <a:moveTo>
                    <a:pt x="0" y="490474"/>
                  </a:moveTo>
                  <a:lnTo>
                    <a:pt x="2245" y="443236"/>
                  </a:lnTo>
                  <a:lnTo>
                    <a:pt x="8843" y="397269"/>
                  </a:lnTo>
                  <a:lnTo>
                    <a:pt x="19589" y="352779"/>
                  </a:lnTo>
                  <a:lnTo>
                    <a:pt x="34278" y="309970"/>
                  </a:lnTo>
                  <a:lnTo>
                    <a:pt x="52703" y="269049"/>
                  </a:lnTo>
                  <a:lnTo>
                    <a:pt x="74660" y="230220"/>
                  </a:lnTo>
                  <a:lnTo>
                    <a:pt x="99942" y="193689"/>
                  </a:lnTo>
                  <a:lnTo>
                    <a:pt x="128345" y="159663"/>
                  </a:lnTo>
                  <a:lnTo>
                    <a:pt x="159663" y="128345"/>
                  </a:lnTo>
                  <a:lnTo>
                    <a:pt x="193689" y="99942"/>
                  </a:lnTo>
                  <a:lnTo>
                    <a:pt x="230220" y="74660"/>
                  </a:lnTo>
                  <a:lnTo>
                    <a:pt x="269049" y="52703"/>
                  </a:lnTo>
                  <a:lnTo>
                    <a:pt x="309970" y="34278"/>
                  </a:lnTo>
                  <a:lnTo>
                    <a:pt x="352779" y="19589"/>
                  </a:lnTo>
                  <a:lnTo>
                    <a:pt x="397269" y="8843"/>
                  </a:lnTo>
                  <a:lnTo>
                    <a:pt x="443236" y="2245"/>
                  </a:lnTo>
                  <a:lnTo>
                    <a:pt x="490474" y="0"/>
                  </a:lnTo>
                  <a:lnTo>
                    <a:pt x="537712" y="2245"/>
                  </a:lnTo>
                  <a:lnTo>
                    <a:pt x="583683" y="8843"/>
                  </a:lnTo>
                  <a:lnTo>
                    <a:pt x="628179" y="19589"/>
                  </a:lnTo>
                  <a:lnTo>
                    <a:pt x="670995" y="34278"/>
                  </a:lnTo>
                  <a:lnTo>
                    <a:pt x="711925" y="52703"/>
                  </a:lnTo>
                  <a:lnTo>
                    <a:pt x="750763" y="74660"/>
                  </a:lnTo>
                  <a:lnTo>
                    <a:pt x="787305" y="99942"/>
                  </a:lnTo>
                  <a:lnTo>
                    <a:pt x="821342" y="128345"/>
                  </a:lnTo>
                  <a:lnTo>
                    <a:pt x="852671" y="159663"/>
                  </a:lnTo>
                  <a:lnTo>
                    <a:pt x="881085" y="193689"/>
                  </a:lnTo>
                  <a:lnTo>
                    <a:pt x="906378" y="230220"/>
                  </a:lnTo>
                  <a:lnTo>
                    <a:pt x="928344" y="269049"/>
                  </a:lnTo>
                  <a:lnTo>
                    <a:pt x="946778" y="309970"/>
                  </a:lnTo>
                  <a:lnTo>
                    <a:pt x="961474" y="352779"/>
                  </a:lnTo>
                  <a:lnTo>
                    <a:pt x="972226" y="397269"/>
                  </a:lnTo>
                  <a:lnTo>
                    <a:pt x="978828" y="443236"/>
                  </a:lnTo>
                  <a:lnTo>
                    <a:pt x="981075" y="490474"/>
                  </a:lnTo>
                  <a:lnTo>
                    <a:pt x="978828" y="537712"/>
                  </a:lnTo>
                  <a:lnTo>
                    <a:pt x="972226" y="583683"/>
                  </a:lnTo>
                  <a:lnTo>
                    <a:pt x="961474" y="628179"/>
                  </a:lnTo>
                  <a:lnTo>
                    <a:pt x="946778" y="670995"/>
                  </a:lnTo>
                  <a:lnTo>
                    <a:pt x="928344" y="711925"/>
                  </a:lnTo>
                  <a:lnTo>
                    <a:pt x="906378" y="750763"/>
                  </a:lnTo>
                  <a:lnTo>
                    <a:pt x="881085" y="787305"/>
                  </a:lnTo>
                  <a:lnTo>
                    <a:pt x="852671" y="821342"/>
                  </a:lnTo>
                  <a:lnTo>
                    <a:pt x="821342" y="852671"/>
                  </a:lnTo>
                  <a:lnTo>
                    <a:pt x="787305" y="881085"/>
                  </a:lnTo>
                  <a:lnTo>
                    <a:pt x="750763" y="906378"/>
                  </a:lnTo>
                  <a:lnTo>
                    <a:pt x="711925" y="928344"/>
                  </a:lnTo>
                  <a:lnTo>
                    <a:pt x="670995" y="946778"/>
                  </a:lnTo>
                  <a:lnTo>
                    <a:pt x="628179" y="961474"/>
                  </a:lnTo>
                  <a:lnTo>
                    <a:pt x="583683" y="972226"/>
                  </a:lnTo>
                  <a:lnTo>
                    <a:pt x="537712" y="978828"/>
                  </a:lnTo>
                  <a:lnTo>
                    <a:pt x="490474" y="981075"/>
                  </a:lnTo>
                  <a:lnTo>
                    <a:pt x="443236" y="978828"/>
                  </a:lnTo>
                  <a:lnTo>
                    <a:pt x="397269" y="972226"/>
                  </a:lnTo>
                  <a:lnTo>
                    <a:pt x="352779" y="961474"/>
                  </a:lnTo>
                  <a:lnTo>
                    <a:pt x="309970" y="946778"/>
                  </a:lnTo>
                  <a:lnTo>
                    <a:pt x="269049" y="928344"/>
                  </a:lnTo>
                  <a:lnTo>
                    <a:pt x="230220" y="906378"/>
                  </a:lnTo>
                  <a:lnTo>
                    <a:pt x="193689" y="881085"/>
                  </a:lnTo>
                  <a:lnTo>
                    <a:pt x="159663" y="852671"/>
                  </a:lnTo>
                  <a:lnTo>
                    <a:pt x="128345" y="821342"/>
                  </a:lnTo>
                  <a:lnTo>
                    <a:pt x="99942" y="787305"/>
                  </a:lnTo>
                  <a:lnTo>
                    <a:pt x="74660" y="750763"/>
                  </a:lnTo>
                  <a:lnTo>
                    <a:pt x="52703" y="711925"/>
                  </a:lnTo>
                  <a:lnTo>
                    <a:pt x="34278" y="670995"/>
                  </a:lnTo>
                  <a:lnTo>
                    <a:pt x="19589" y="628179"/>
                  </a:lnTo>
                  <a:lnTo>
                    <a:pt x="8843" y="583683"/>
                  </a:lnTo>
                  <a:lnTo>
                    <a:pt x="2245" y="537712"/>
                  </a:lnTo>
                  <a:lnTo>
                    <a:pt x="0" y="49047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5029200" y="1666874"/>
            <a:ext cx="233679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5141976" y="2789301"/>
            <a:ext cx="4308475" cy="993775"/>
            <a:chOff x="5141976" y="2789301"/>
            <a:chExt cx="4308475" cy="993775"/>
          </a:xfrm>
        </p:grpSpPr>
        <p:sp>
          <p:nvSpPr>
            <p:cNvPr id="12" name="object 12" descr=""/>
            <p:cNvSpPr/>
            <p:nvPr/>
          </p:nvSpPr>
          <p:spPr>
            <a:xfrm>
              <a:off x="5148326" y="2795651"/>
              <a:ext cx="4295775" cy="981075"/>
            </a:xfrm>
            <a:custGeom>
              <a:avLst/>
              <a:gdLst/>
              <a:ahLst/>
              <a:cxnLst/>
              <a:rect l="l" t="t" r="r" b="b"/>
              <a:pathLst>
                <a:path w="4295775" h="981075">
                  <a:moveTo>
                    <a:pt x="4295775" y="0"/>
                  </a:moveTo>
                  <a:lnTo>
                    <a:pt x="489203" y="0"/>
                  </a:lnTo>
                  <a:lnTo>
                    <a:pt x="0" y="490474"/>
                  </a:lnTo>
                  <a:lnTo>
                    <a:pt x="489203" y="980948"/>
                  </a:lnTo>
                  <a:lnTo>
                    <a:pt x="4295775" y="980948"/>
                  </a:lnTo>
                  <a:lnTo>
                    <a:pt x="4295775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148326" y="2795651"/>
              <a:ext cx="4295775" cy="981075"/>
            </a:xfrm>
            <a:custGeom>
              <a:avLst/>
              <a:gdLst/>
              <a:ahLst/>
              <a:cxnLst/>
              <a:rect l="l" t="t" r="r" b="b"/>
              <a:pathLst>
                <a:path w="4295775" h="981075">
                  <a:moveTo>
                    <a:pt x="4295775" y="980948"/>
                  </a:moveTo>
                  <a:lnTo>
                    <a:pt x="489203" y="980948"/>
                  </a:lnTo>
                  <a:lnTo>
                    <a:pt x="0" y="490474"/>
                  </a:lnTo>
                  <a:lnTo>
                    <a:pt x="489203" y="0"/>
                  </a:lnTo>
                  <a:lnTo>
                    <a:pt x="4295775" y="0"/>
                  </a:lnTo>
                  <a:lnTo>
                    <a:pt x="4295775" y="98094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5859779" y="2974339"/>
            <a:ext cx="3322954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b="1">
                <a:solidFill>
                  <a:srgbClr val="FFFFFF"/>
                </a:solidFill>
                <a:latin typeface="Calibri"/>
                <a:cs typeface="Calibri"/>
              </a:rPr>
              <a:t>Sequence</a:t>
            </a:r>
            <a:r>
              <a:rPr dirty="0" sz="32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FFFFFF"/>
                </a:solidFill>
                <a:latin typeface="Calibri"/>
                <a:cs typeface="Calibri"/>
              </a:rPr>
              <a:t>Diagrams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4646676" y="2789301"/>
            <a:ext cx="993775" cy="993775"/>
            <a:chOff x="4646676" y="2789301"/>
            <a:chExt cx="993775" cy="993775"/>
          </a:xfrm>
        </p:grpSpPr>
        <p:sp>
          <p:nvSpPr>
            <p:cNvPr id="16" name="object 16" descr=""/>
            <p:cNvSpPr/>
            <p:nvPr/>
          </p:nvSpPr>
          <p:spPr>
            <a:xfrm>
              <a:off x="4653026" y="2795651"/>
              <a:ext cx="981075" cy="981075"/>
            </a:xfrm>
            <a:custGeom>
              <a:avLst/>
              <a:gdLst/>
              <a:ahLst/>
              <a:cxnLst/>
              <a:rect l="l" t="t" r="r" b="b"/>
              <a:pathLst>
                <a:path w="981075" h="981075">
                  <a:moveTo>
                    <a:pt x="490474" y="0"/>
                  </a:moveTo>
                  <a:lnTo>
                    <a:pt x="443236" y="2245"/>
                  </a:lnTo>
                  <a:lnTo>
                    <a:pt x="397269" y="8843"/>
                  </a:lnTo>
                  <a:lnTo>
                    <a:pt x="352779" y="19589"/>
                  </a:lnTo>
                  <a:lnTo>
                    <a:pt x="309970" y="34278"/>
                  </a:lnTo>
                  <a:lnTo>
                    <a:pt x="269049" y="52703"/>
                  </a:lnTo>
                  <a:lnTo>
                    <a:pt x="230220" y="74660"/>
                  </a:lnTo>
                  <a:lnTo>
                    <a:pt x="193689" y="99942"/>
                  </a:lnTo>
                  <a:lnTo>
                    <a:pt x="159663" y="128345"/>
                  </a:lnTo>
                  <a:lnTo>
                    <a:pt x="128345" y="159663"/>
                  </a:lnTo>
                  <a:lnTo>
                    <a:pt x="99942" y="193689"/>
                  </a:lnTo>
                  <a:lnTo>
                    <a:pt x="74660" y="230220"/>
                  </a:lnTo>
                  <a:lnTo>
                    <a:pt x="52703" y="269049"/>
                  </a:lnTo>
                  <a:lnTo>
                    <a:pt x="34278" y="309970"/>
                  </a:lnTo>
                  <a:lnTo>
                    <a:pt x="19589" y="352779"/>
                  </a:lnTo>
                  <a:lnTo>
                    <a:pt x="8843" y="397269"/>
                  </a:lnTo>
                  <a:lnTo>
                    <a:pt x="2245" y="443236"/>
                  </a:lnTo>
                  <a:lnTo>
                    <a:pt x="0" y="490474"/>
                  </a:lnTo>
                  <a:lnTo>
                    <a:pt x="2245" y="537712"/>
                  </a:lnTo>
                  <a:lnTo>
                    <a:pt x="8843" y="583683"/>
                  </a:lnTo>
                  <a:lnTo>
                    <a:pt x="19589" y="628179"/>
                  </a:lnTo>
                  <a:lnTo>
                    <a:pt x="34278" y="670995"/>
                  </a:lnTo>
                  <a:lnTo>
                    <a:pt x="52703" y="711925"/>
                  </a:lnTo>
                  <a:lnTo>
                    <a:pt x="74660" y="750763"/>
                  </a:lnTo>
                  <a:lnTo>
                    <a:pt x="99942" y="787305"/>
                  </a:lnTo>
                  <a:lnTo>
                    <a:pt x="128345" y="821342"/>
                  </a:lnTo>
                  <a:lnTo>
                    <a:pt x="159663" y="852671"/>
                  </a:lnTo>
                  <a:lnTo>
                    <a:pt x="193689" y="881085"/>
                  </a:lnTo>
                  <a:lnTo>
                    <a:pt x="230220" y="906378"/>
                  </a:lnTo>
                  <a:lnTo>
                    <a:pt x="269049" y="928344"/>
                  </a:lnTo>
                  <a:lnTo>
                    <a:pt x="309970" y="946778"/>
                  </a:lnTo>
                  <a:lnTo>
                    <a:pt x="352779" y="961474"/>
                  </a:lnTo>
                  <a:lnTo>
                    <a:pt x="397269" y="972226"/>
                  </a:lnTo>
                  <a:lnTo>
                    <a:pt x="443236" y="978828"/>
                  </a:lnTo>
                  <a:lnTo>
                    <a:pt x="490474" y="981075"/>
                  </a:lnTo>
                  <a:lnTo>
                    <a:pt x="537712" y="978828"/>
                  </a:lnTo>
                  <a:lnTo>
                    <a:pt x="583683" y="972226"/>
                  </a:lnTo>
                  <a:lnTo>
                    <a:pt x="628179" y="961474"/>
                  </a:lnTo>
                  <a:lnTo>
                    <a:pt x="670995" y="946778"/>
                  </a:lnTo>
                  <a:lnTo>
                    <a:pt x="711925" y="928344"/>
                  </a:lnTo>
                  <a:lnTo>
                    <a:pt x="750763" y="906378"/>
                  </a:lnTo>
                  <a:lnTo>
                    <a:pt x="787305" y="881085"/>
                  </a:lnTo>
                  <a:lnTo>
                    <a:pt x="821342" y="852671"/>
                  </a:lnTo>
                  <a:lnTo>
                    <a:pt x="852671" y="821342"/>
                  </a:lnTo>
                  <a:lnTo>
                    <a:pt x="881085" y="787305"/>
                  </a:lnTo>
                  <a:lnTo>
                    <a:pt x="906378" y="750763"/>
                  </a:lnTo>
                  <a:lnTo>
                    <a:pt x="928344" y="711925"/>
                  </a:lnTo>
                  <a:lnTo>
                    <a:pt x="946778" y="670995"/>
                  </a:lnTo>
                  <a:lnTo>
                    <a:pt x="961474" y="628179"/>
                  </a:lnTo>
                  <a:lnTo>
                    <a:pt x="972226" y="583683"/>
                  </a:lnTo>
                  <a:lnTo>
                    <a:pt x="978828" y="537712"/>
                  </a:lnTo>
                  <a:lnTo>
                    <a:pt x="981075" y="490474"/>
                  </a:lnTo>
                  <a:lnTo>
                    <a:pt x="978828" y="443236"/>
                  </a:lnTo>
                  <a:lnTo>
                    <a:pt x="972226" y="397269"/>
                  </a:lnTo>
                  <a:lnTo>
                    <a:pt x="961474" y="352779"/>
                  </a:lnTo>
                  <a:lnTo>
                    <a:pt x="946778" y="309970"/>
                  </a:lnTo>
                  <a:lnTo>
                    <a:pt x="928344" y="269049"/>
                  </a:lnTo>
                  <a:lnTo>
                    <a:pt x="906378" y="230220"/>
                  </a:lnTo>
                  <a:lnTo>
                    <a:pt x="881085" y="193689"/>
                  </a:lnTo>
                  <a:lnTo>
                    <a:pt x="852671" y="159663"/>
                  </a:lnTo>
                  <a:lnTo>
                    <a:pt x="821342" y="128345"/>
                  </a:lnTo>
                  <a:lnTo>
                    <a:pt x="787305" y="99942"/>
                  </a:lnTo>
                  <a:lnTo>
                    <a:pt x="750763" y="74660"/>
                  </a:lnTo>
                  <a:lnTo>
                    <a:pt x="711925" y="52703"/>
                  </a:lnTo>
                  <a:lnTo>
                    <a:pt x="670995" y="34278"/>
                  </a:lnTo>
                  <a:lnTo>
                    <a:pt x="628179" y="19589"/>
                  </a:lnTo>
                  <a:lnTo>
                    <a:pt x="583683" y="8843"/>
                  </a:lnTo>
                  <a:lnTo>
                    <a:pt x="537712" y="2245"/>
                  </a:lnTo>
                  <a:lnTo>
                    <a:pt x="490474" y="0"/>
                  </a:lnTo>
                  <a:close/>
                </a:path>
              </a:pathLst>
            </a:custGeom>
            <a:solidFill>
              <a:srgbClr val="C4D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4653026" y="2795651"/>
              <a:ext cx="981075" cy="981075"/>
            </a:xfrm>
            <a:custGeom>
              <a:avLst/>
              <a:gdLst/>
              <a:ahLst/>
              <a:cxnLst/>
              <a:rect l="l" t="t" r="r" b="b"/>
              <a:pathLst>
                <a:path w="981075" h="981075">
                  <a:moveTo>
                    <a:pt x="0" y="490474"/>
                  </a:moveTo>
                  <a:lnTo>
                    <a:pt x="2245" y="443236"/>
                  </a:lnTo>
                  <a:lnTo>
                    <a:pt x="8843" y="397269"/>
                  </a:lnTo>
                  <a:lnTo>
                    <a:pt x="19589" y="352779"/>
                  </a:lnTo>
                  <a:lnTo>
                    <a:pt x="34278" y="309970"/>
                  </a:lnTo>
                  <a:lnTo>
                    <a:pt x="52703" y="269049"/>
                  </a:lnTo>
                  <a:lnTo>
                    <a:pt x="74660" y="230220"/>
                  </a:lnTo>
                  <a:lnTo>
                    <a:pt x="99942" y="193689"/>
                  </a:lnTo>
                  <a:lnTo>
                    <a:pt x="128345" y="159663"/>
                  </a:lnTo>
                  <a:lnTo>
                    <a:pt x="159663" y="128345"/>
                  </a:lnTo>
                  <a:lnTo>
                    <a:pt x="193689" y="99942"/>
                  </a:lnTo>
                  <a:lnTo>
                    <a:pt x="230220" y="74660"/>
                  </a:lnTo>
                  <a:lnTo>
                    <a:pt x="269049" y="52703"/>
                  </a:lnTo>
                  <a:lnTo>
                    <a:pt x="309970" y="34278"/>
                  </a:lnTo>
                  <a:lnTo>
                    <a:pt x="352779" y="19589"/>
                  </a:lnTo>
                  <a:lnTo>
                    <a:pt x="397269" y="8843"/>
                  </a:lnTo>
                  <a:lnTo>
                    <a:pt x="443236" y="2245"/>
                  </a:lnTo>
                  <a:lnTo>
                    <a:pt x="490474" y="0"/>
                  </a:lnTo>
                  <a:lnTo>
                    <a:pt x="537712" y="2245"/>
                  </a:lnTo>
                  <a:lnTo>
                    <a:pt x="583683" y="8843"/>
                  </a:lnTo>
                  <a:lnTo>
                    <a:pt x="628179" y="19589"/>
                  </a:lnTo>
                  <a:lnTo>
                    <a:pt x="670995" y="34278"/>
                  </a:lnTo>
                  <a:lnTo>
                    <a:pt x="711925" y="52703"/>
                  </a:lnTo>
                  <a:lnTo>
                    <a:pt x="750763" y="74660"/>
                  </a:lnTo>
                  <a:lnTo>
                    <a:pt x="787305" y="99942"/>
                  </a:lnTo>
                  <a:lnTo>
                    <a:pt x="821342" y="128345"/>
                  </a:lnTo>
                  <a:lnTo>
                    <a:pt x="852671" y="159663"/>
                  </a:lnTo>
                  <a:lnTo>
                    <a:pt x="881085" y="193689"/>
                  </a:lnTo>
                  <a:lnTo>
                    <a:pt x="906378" y="230220"/>
                  </a:lnTo>
                  <a:lnTo>
                    <a:pt x="928344" y="269049"/>
                  </a:lnTo>
                  <a:lnTo>
                    <a:pt x="946778" y="309970"/>
                  </a:lnTo>
                  <a:lnTo>
                    <a:pt x="961474" y="352779"/>
                  </a:lnTo>
                  <a:lnTo>
                    <a:pt x="972226" y="397269"/>
                  </a:lnTo>
                  <a:lnTo>
                    <a:pt x="978828" y="443236"/>
                  </a:lnTo>
                  <a:lnTo>
                    <a:pt x="981075" y="490474"/>
                  </a:lnTo>
                  <a:lnTo>
                    <a:pt x="978828" y="537712"/>
                  </a:lnTo>
                  <a:lnTo>
                    <a:pt x="972226" y="583683"/>
                  </a:lnTo>
                  <a:lnTo>
                    <a:pt x="961474" y="628179"/>
                  </a:lnTo>
                  <a:lnTo>
                    <a:pt x="946778" y="670995"/>
                  </a:lnTo>
                  <a:lnTo>
                    <a:pt x="928344" y="711925"/>
                  </a:lnTo>
                  <a:lnTo>
                    <a:pt x="906378" y="750763"/>
                  </a:lnTo>
                  <a:lnTo>
                    <a:pt x="881085" y="787305"/>
                  </a:lnTo>
                  <a:lnTo>
                    <a:pt x="852671" y="821342"/>
                  </a:lnTo>
                  <a:lnTo>
                    <a:pt x="821342" y="852671"/>
                  </a:lnTo>
                  <a:lnTo>
                    <a:pt x="787305" y="881085"/>
                  </a:lnTo>
                  <a:lnTo>
                    <a:pt x="750763" y="906378"/>
                  </a:lnTo>
                  <a:lnTo>
                    <a:pt x="711925" y="928344"/>
                  </a:lnTo>
                  <a:lnTo>
                    <a:pt x="670995" y="946778"/>
                  </a:lnTo>
                  <a:lnTo>
                    <a:pt x="628179" y="961474"/>
                  </a:lnTo>
                  <a:lnTo>
                    <a:pt x="583683" y="972226"/>
                  </a:lnTo>
                  <a:lnTo>
                    <a:pt x="537712" y="978828"/>
                  </a:lnTo>
                  <a:lnTo>
                    <a:pt x="490474" y="981075"/>
                  </a:lnTo>
                  <a:lnTo>
                    <a:pt x="443236" y="978828"/>
                  </a:lnTo>
                  <a:lnTo>
                    <a:pt x="397269" y="972226"/>
                  </a:lnTo>
                  <a:lnTo>
                    <a:pt x="352779" y="961474"/>
                  </a:lnTo>
                  <a:lnTo>
                    <a:pt x="309970" y="946778"/>
                  </a:lnTo>
                  <a:lnTo>
                    <a:pt x="269049" y="928344"/>
                  </a:lnTo>
                  <a:lnTo>
                    <a:pt x="230220" y="906378"/>
                  </a:lnTo>
                  <a:lnTo>
                    <a:pt x="193689" y="881085"/>
                  </a:lnTo>
                  <a:lnTo>
                    <a:pt x="159663" y="852671"/>
                  </a:lnTo>
                  <a:lnTo>
                    <a:pt x="128345" y="821342"/>
                  </a:lnTo>
                  <a:lnTo>
                    <a:pt x="99942" y="787305"/>
                  </a:lnTo>
                  <a:lnTo>
                    <a:pt x="74660" y="750763"/>
                  </a:lnTo>
                  <a:lnTo>
                    <a:pt x="52703" y="711925"/>
                  </a:lnTo>
                  <a:lnTo>
                    <a:pt x="34278" y="670995"/>
                  </a:lnTo>
                  <a:lnTo>
                    <a:pt x="19589" y="628179"/>
                  </a:lnTo>
                  <a:lnTo>
                    <a:pt x="8843" y="583683"/>
                  </a:lnTo>
                  <a:lnTo>
                    <a:pt x="2245" y="537712"/>
                  </a:lnTo>
                  <a:lnTo>
                    <a:pt x="0" y="49047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5029200" y="2940685"/>
            <a:ext cx="233679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5141976" y="4056126"/>
            <a:ext cx="4308475" cy="993775"/>
            <a:chOff x="5141976" y="4056126"/>
            <a:chExt cx="4308475" cy="993775"/>
          </a:xfrm>
        </p:grpSpPr>
        <p:sp>
          <p:nvSpPr>
            <p:cNvPr id="20" name="object 20" descr=""/>
            <p:cNvSpPr/>
            <p:nvPr/>
          </p:nvSpPr>
          <p:spPr>
            <a:xfrm>
              <a:off x="5148326" y="4062476"/>
              <a:ext cx="4295775" cy="981075"/>
            </a:xfrm>
            <a:custGeom>
              <a:avLst/>
              <a:gdLst/>
              <a:ahLst/>
              <a:cxnLst/>
              <a:rect l="l" t="t" r="r" b="b"/>
              <a:pathLst>
                <a:path w="4295775" h="981075">
                  <a:moveTo>
                    <a:pt x="4295775" y="0"/>
                  </a:moveTo>
                  <a:lnTo>
                    <a:pt x="489203" y="0"/>
                  </a:lnTo>
                  <a:lnTo>
                    <a:pt x="0" y="490474"/>
                  </a:lnTo>
                  <a:lnTo>
                    <a:pt x="489203" y="980948"/>
                  </a:lnTo>
                  <a:lnTo>
                    <a:pt x="4295775" y="980948"/>
                  </a:lnTo>
                  <a:lnTo>
                    <a:pt x="4295775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5148326" y="4062476"/>
              <a:ext cx="4295775" cy="981075"/>
            </a:xfrm>
            <a:custGeom>
              <a:avLst/>
              <a:gdLst/>
              <a:ahLst/>
              <a:cxnLst/>
              <a:rect l="l" t="t" r="r" b="b"/>
              <a:pathLst>
                <a:path w="4295775" h="981075">
                  <a:moveTo>
                    <a:pt x="4295775" y="980948"/>
                  </a:moveTo>
                  <a:lnTo>
                    <a:pt x="489203" y="980948"/>
                  </a:lnTo>
                  <a:lnTo>
                    <a:pt x="0" y="490474"/>
                  </a:lnTo>
                  <a:lnTo>
                    <a:pt x="489203" y="0"/>
                  </a:lnTo>
                  <a:lnTo>
                    <a:pt x="4295775" y="0"/>
                  </a:lnTo>
                  <a:lnTo>
                    <a:pt x="4295775" y="98094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/>
          <p:nvPr/>
        </p:nvSpPr>
        <p:spPr>
          <a:xfrm>
            <a:off x="6032753" y="4248467"/>
            <a:ext cx="2985770" cy="517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200" b="1">
                <a:solidFill>
                  <a:srgbClr val="FFFFFF"/>
                </a:solidFill>
                <a:latin typeface="Calibri"/>
                <a:cs typeface="Calibri"/>
              </a:rPr>
              <a:t>Activity</a:t>
            </a:r>
            <a:r>
              <a:rPr dirty="0" sz="3200" spc="-9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FFFFFF"/>
                </a:solidFill>
                <a:latin typeface="Calibri"/>
                <a:cs typeface="Calibri"/>
              </a:rPr>
              <a:t>Diagrams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4646676" y="4056126"/>
            <a:ext cx="993775" cy="993775"/>
            <a:chOff x="4646676" y="4056126"/>
            <a:chExt cx="993775" cy="993775"/>
          </a:xfrm>
        </p:grpSpPr>
        <p:sp>
          <p:nvSpPr>
            <p:cNvPr id="24" name="object 24" descr=""/>
            <p:cNvSpPr/>
            <p:nvPr/>
          </p:nvSpPr>
          <p:spPr>
            <a:xfrm>
              <a:off x="4653026" y="4062476"/>
              <a:ext cx="981075" cy="981075"/>
            </a:xfrm>
            <a:custGeom>
              <a:avLst/>
              <a:gdLst/>
              <a:ahLst/>
              <a:cxnLst/>
              <a:rect l="l" t="t" r="r" b="b"/>
              <a:pathLst>
                <a:path w="981075" h="981075">
                  <a:moveTo>
                    <a:pt x="490474" y="0"/>
                  </a:moveTo>
                  <a:lnTo>
                    <a:pt x="443236" y="2245"/>
                  </a:lnTo>
                  <a:lnTo>
                    <a:pt x="397269" y="8843"/>
                  </a:lnTo>
                  <a:lnTo>
                    <a:pt x="352779" y="19589"/>
                  </a:lnTo>
                  <a:lnTo>
                    <a:pt x="309970" y="34278"/>
                  </a:lnTo>
                  <a:lnTo>
                    <a:pt x="269049" y="52703"/>
                  </a:lnTo>
                  <a:lnTo>
                    <a:pt x="230220" y="74660"/>
                  </a:lnTo>
                  <a:lnTo>
                    <a:pt x="193689" y="99942"/>
                  </a:lnTo>
                  <a:lnTo>
                    <a:pt x="159663" y="128345"/>
                  </a:lnTo>
                  <a:lnTo>
                    <a:pt x="128345" y="159663"/>
                  </a:lnTo>
                  <a:lnTo>
                    <a:pt x="99942" y="193689"/>
                  </a:lnTo>
                  <a:lnTo>
                    <a:pt x="74660" y="230220"/>
                  </a:lnTo>
                  <a:lnTo>
                    <a:pt x="52703" y="269049"/>
                  </a:lnTo>
                  <a:lnTo>
                    <a:pt x="34278" y="309970"/>
                  </a:lnTo>
                  <a:lnTo>
                    <a:pt x="19589" y="352779"/>
                  </a:lnTo>
                  <a:lnTo>
                    <a:pt x="8843" y="397269"/>
                  </a:lnTo>
                  <a:lnTo>
                    <a:pt x="2245" y="443236"/>
                  </a:lnTo>
                  <a:lnTo>
                    <a:pt x="0" y="490474"/>
                  </a:lnTo>
                  <a:lnTo>
                    <a:pt x="2245" y="537712"/>
                  </a:lnTo>
                  <a:lnTo>
                    <a:pt x="8843" y="583683"/>
                  </a:lnTo>
                  <a:lnTo>
                    <a:pt x="19589" y="628179"/>
                  </a:lnTo>
                  <a:lnTo>
                    <a:pt x="34278" y="670995"/>
                  </a:lnTo>
                  <a:lnTo>
                    <a:pt x="52703" y="711925"/>
                  </a:lnTo>
                  <a:lnTo>
                    <a:pt x="74660" y="750763"/>
                  </a:lnTo>
                  <a:lnTo>
                    <a:pt x="99942" y="787305"/>
                  </a:lnTo>
                  <a:lnTo>
                    <a:pt x="128345" y="821342"/>
                  </a:lnTo>
                  <a:lnTo>
                    <a:pt x="159663" y="852671"/>
                  </a:lnTo>
                  <a:lnTo>
                    <a:pt x="193689" y="881085"/>
                  </a:lnTo>
                  <a:lnTo>
                    <a:pt x="230220" y="906378"/>
                  </a:lnTo>
                  <a:lnTo>
                    <a:pt x="269049" y="928344"/>
                  </a:lnTo>
                  <a:lnTo>
                    <a:pt x="309970" y="946778"/>
                  </a:lnTo>
                  <a:lnTo>
                    <a:pt x="352779" y="961474"/>
                  </a:lnTo>
                  <a:lnTo>
                    <a:pt x="397269" y="972226"/>
                  </a:lnTo>
                  <a:lnTo>
                    <a:pt x="443236" y="978828"/>
                  </a:lnTo>
                  <a:lnTo>
                    <a:pt x="490474" y="981075"/>
                  </a:lnTo>
                  <a:lnTo>
                    <a:pt x="537712" y="978828"/>
                  </a:lnTo>
                  <a:lnTo>
                    <a:pt x="583683" y="972226"/>
                  </a:lnTo>
                  <a:lnTo>
                    <a:pt x="628179" y="961474"/>
                  </a:lnTo>
                  <a:lnTo>
                    <a:pt x="670995" y="946778"/>
                  </a:lnTo>
                  <a:lnTo>
                    <a:pt x="711925" y="928344"/>
                  </a:lnTo>
                  <a:lnTo>
                    <a:pt x="750763" y="906378"/>
                  </a:lnTo>
                  <a:lnTo>
                    <a:pt x="787305" y="881085"/>
                  </a:lnTo>
                  <a:lnTo>
                    <a:pt x="821342" y="852671"/>
                  </a:lnTo>
                  <a:lnTo>
                    <a:pt x="852671" y="821342"/>
                  </a:lnTo>
                  <a:lnTo>
                    <a:pt x="881085" y="787305"/>
                  </a:lnTo>
                  <a:lnTo>
                    <a:pt x="906378" y="750763"/>
                  </a:lnTo>
                  <a:lnTo>
                    <a:pt x="928344" y="711925"/>
                  </a:lnTo>
                  <a:lnTo>
                    <a:pt x="946778" y="670995"/>
                  </a:lnTo>
                  <a:lnTo>
                    <a:pt x="961474" y="628179"/>
                  </a:lnTo>
                  <a:lnTo>
                    <a:pt x="972226" y="583683"/>
                  </a:lnTo>
                  <a:lnTo>
                    <a:pt x="978828" y="537712"/>
                  </a:lnTo>
                  <a:lnTo>
                    <a:pt x="981075" y="490474"/>
                  </a:lnTo>
                  <a:lnTo>
                    <a:pt x="978828" y="443236"/>
                  </a:lnTo>
                  <a:lnTo>
                    <a:pt x="972226" y="397269"/>
                  </a:lnTo>
                  <a:lnTo>
                    <a:pt x="961474" y="352779"/>
                  </a:lnTo>
                  <a:lnTo>
                    <a:pt x="946778" y="309970"/>
                  </a:lnTo>
                  <a:lnTo>
                    <a:pt x="928344" y="269049"/>
                  </a:lnTo>
                  <a:lnTo>
                    <a:pt x="906378" y="230220"/>
                  </a:lnTo>
                  <a:lnTo>
                    <a:pt x="881085" y="193689"/>
                  </a:lnTo>
                  <a:lnTo>
                    <a:pt x="852671" y="159663"/>
                  </a:lnTo>
                  <a:lnTo>
                    <a:pt x="821342" y="128345"/>
                  </a:lnTo>
                  <a:lnTo>
                    <a:pt x="787305" y="99942"/>
                  </a:lnTo>
                  <a:lnTo>
                    <a:pt x="750763" y="74660"/>
                  </a:lnTo>
                  <a:lnTo>
                    <a:pt x="711925" y="52703"/>
                  </a:lnTo>
                  <a:lnTo>
                    <a:pt x="670995" y="34278"/>
                  </a:lnTo>
                  <a:lnTo>
                    <a:pt x="628179" y="19589"/>
                  </a:lnTo>
                  <a:lnTo>
                    <a:pt x="583683" y="8843"/>
                  </a:lnTo>
                  <a:lnTo>
                    <a:pt x="537712" y="2245"/>
                  </a:lnTo>
                  <a:lnTo>
                    <a:pt x="490474" y="0"/>
                  </a:lnTo>
                  <a:close/>
                </a:path>
              </a:pathLst>
            </a:custGeom>
            <a:solidFill>
              <a:srgbClr val="C4D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4653026" y="4062476"/>
              <a:ext cx="981075" cy="981075"/>
            </a:xfrm>
            <a:custGeom>
              <a:avLst/>
              <a:gdLst/>
              <a:ahLst/>
              <a:cxnLst/>
              <a:rect l="l" t="t" r="r" b="b"/>
              <a:pathLst>
                <a:path w="981075" h="981075">
                  <a:moveTo>
                    <a:pt x="0" y="490474"/>
                  </a:moveTo>
                  <a:lnTo>
                    <a:pt x="2245" y="443236"/>
                  </a:lnTo>
                  <a:lnTo>
                    <a:pt x="8843" y="397269"/>
                  </a:lnTo>
                  <a:lnTo>
                    <a:pt x="19589" y="352779"/>
                  </a:lnTo>
                  <a:lnTo>
                    <a:pt x="34278" y="309970"/>
                  </a:lnTo>
                  <a:lnTo>
                    <a:pt x="52703" y="269049"/>
                  </a:lnTo>
                  <a:lnTo>
                    <a:pt x="74660" y="230220"/>
                  </a:lnTo>
                  <a:lnTo>
                    <a:pt x="99942" y="193689"/>
                  </a:lnTo>
                  <a:lnTo>
                    <a:pt x="128345" y="159663"/>
                  </a:lnTo>
                  <a:lnTo>
                    <a:pt x="159663" y="128345"/>
                  </a:lnTo>
                  <a:lnTo>
                    <a:pt x="193689" y="99942"/>
                  </a:lnTo>
                  <a:lnTo>
                    <a:pt x="230220" y="74660"/>
                  </a:lnTo>
                  <a:lnTo>
                    <a:pt x="269049" y="52703"/>
                  </a:lnTo>
                  <a:lnTo>
                    <a:pt x="309970" y="34278"/>
                  </a:lnTo>
                  <a:lnTo>
                    <a:pt x="352779" y="19589"/>
                  </a:lnTo>
                  <a:lnTo>
                    <a:pt x="397269" y="8843"/>
                  </a:lnTo>
                  <a:lnTo>
                    <a:pt x="443236" y="2245"/>
                  </a:lnTo>
                  <a:lnTo>
                    <a:pt x="490474" y="0"/>
                  </a:lnTo>
                  <a:lnTo>
                    <a:pt x="537712" y="2245"/>
                  </a:lnTo>
                  <a:lnTo>
                    <a:pt x="583683" y="8843"/>
                  </a:lnTo>
                  <a:lnTo>
                    <a:pt x="628179" y="19589"/>
                  </a:lnTo>
                  <a:lnTo>
                    <a:pt x="670995" y="34278"/>
                  </a:lnTo>
                  <a:lnTo>
                    <a:pt x="711925" y="52703"/>
                  </a:lnTo>
                  <a:lnTo>
                    <a:pt x="750763" y="74660"/>
                  </a:lnTo>
                  <a:lnTo>
                    <a:pt x="787305" y="99942"/>
                  </a:lnTo>
                  <a:lnTo>
                    <a:pt x="821342" y="128345"/>
                  </a:lnTo>
                  <a:lnTo>
                    <a:pt x="852671" y="159663"/>
                  </a:lnTo>
                  <a:lnTo>
                    <a:pt x="881085" y="193689"/>
                  </a:lnTo>
                  <a:lnTo>
                    <a:pt x="906378" y="230220"/>
                  </a:lnTo>
                  <a:lnTo>
                    <a:pt x="928344" y="269049"/>
                  </a:lnTo>
                  <a:lnTo>
                    <a:pt x="946778" y="309970"/>
                  </a:lnTo>
                  <a:lnTo>
                    <a:pt x="961474" y="352779"/>
                  </a:lnTo>
                  <a:lnTo>
                    <a:pt x="972226" y="397269"/>
                  </a:lnTo>
                  <a:lnTo>
                    <a:pt x="978828" y="443236"/>
                  </a:lnTo>
                  <a:lnTo>
                    <a:pt x="981075" y="490474"/>
                  </a:lnTo>
                  <a:lnTo>
                    <a:pt x="978828" y="537712"/>
                  </a:lnTo>
                  <a:lnTo>
                    <a:pt x="972226" y="583683"/>
                  </a:lnTo>
                  <a:lnTo>
                    <a:pt x="961474" y="628179"/>
                  </a:lnTo>
                  <a:lnTo>
                    <a:pt x="946778" y="670995"/>
                  </a:lnTo>
                  <a:lnTo>
                    <a:pt x="928344" y="711925"/>
                  </a:lnTo>
                  <a:lnTo>
                    <a:pt x="906378" y="750763"/>
                  </a:lnTo>
                  <a:lnTo>
                    <a:pt x="881085" y="787305"/>
                  </a:lnTo>
                  <a:lnTo>
                    <a:pt x="852671" y="821342"/>
                  </a:lnTo>
                  <a:lnTo>
                    <a:pt x="821342" y="852671"/>
                  </a:lnTo>
                  <a:lnTo>
                    <a:pt x="787305" y="881085"/>
                  </a:lnTo>
                  <a:lnTo>
                    <a:pt x="750763" y="906378"/>
                  </a:lnTo>
                  <a:lnTo>
                    <a:pt x="711925" y="928344"/>
                  </a:lnTo>
                  <a:lnTo>
                    <a:pt x="670995" y="946778"/>
                  </a:lnTo>
                  <a:lnTo>
                    <a:pt x="628179" y="961474"/>
                  </a:lnTo>
                  <a:lnTo>
                    <a:pt x="583683" y="972226"/>
                  </a:lnTo>
                  <a:lnTo>
                    <a:pt x="537712" y="978828"/>
                  </a:lnTo>
                  <a:lnTo>
                    <a:pt x="490474" y="981075"/>
                  </a:lnTo>
                  <a:lnTo>
                    <a:pt x="443236" y="978828"/>
                  </a:lnTo>
                  <a:lnTo>
                    <a:pt x="397269" y="972226"/>
                  </a:lnTo>
                  <a:lnTo>
                    <a:pt x="352779" y="961474"/>
                  </a:lnTo>
                  <a:lnTo>
                    <a:pt x="309970" y="946778"/>
                  </a:lnTo>
                  <a:lnTo>
                    <a:pt x="269049" y="928344"/>
                  </a:lnTo>
                  <a:lnTo>
                    <a:pt x="230220" y="906378"/>
                  </a:lnTo>
                  <a:lnTo>
                    <a:pt x="193689" y="881085"/>
                  </a:lnTo>
                  <a:lnTo>
                    <a:pt x="159663" y="852671"/>
                  </a:lnTo>
                  <a:lnTo>
                    <a:pt x="128345" y="821342"/>
                  </a:lnTo>
                  <a:lnTo>
                    <a:pt x="99942" y="787305"/>
                  </a:lnTo>
                  <a:lnTo>
                    <a:pt x="74660" y="750763"/>
                  </a:lnTo>
                  <a:lnTo>
                    <a:pt x="52703" y="711925"/>
                  </a:lnTo>
                  <a:lnTo>
                    <a:pt x="34278" y="670995"/>
                  </a:lnTo>
                  <a:lnTo>
                    <a:pt x="19589" y="628179"/>
                  </a:lnTo>
                  <a:lnTo>
                    <a:pt x="8843" y="583683"/>
                  </a:lnTo>
                  <a:lnTo>
                    <a:pt x="2245" y="537712"/>
                  </a:lnTo>
                  <a:lnTo>
                    <a:pt x="0" y="49047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5029200" y="4211954"/>
            <a:ext cx="233679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5141976" y="5332476"/>
            <a:ext cx="4308475" cy="993775"/>
            <a:chOff x="5141976" y="5332476"/>
            <a:chExt cx="4308475" cy="993775"/>
          </a:xfrm>
        </p:grpSpPr>
        <p:sp>
          <p:nvSpPr>
            <p:cNvPr id="28" name="object 28" descr=""/>
            <p:cNvSpPr/>
            <p:nvPr/>
          </p:nvSpPr>
          <p:spPr>
            <a:xfrm>
              <a:off x="5148326" y="5338826"/>
              <a:ext cx="4295775" cy="981075"/>
            </a:xfrm>
            <a:custGeom>
              <a:avLst/>
              <a:gdLst/>
              <a:ahLst/>
              <a:cxnLst/>
              <a:rect l="l" t="t" r="r" b="b"/>
              <a:pathLst>
                <a:path w="4295775" h="981075">
                  <a:moveTo>
                    <a:pt x="4295775" y="0"/>
                  </a:moveTo>
                  <a:lnTo>
                    <a:pt x="489203" y="0"/>
                  </a:lnTo>
                  <a:lnTo>
                    <a:pt x="0" y="490474"/>
                  </a:lnTo>
                  <a:lnTo>
                    <a:pt x="489203" y="981011"/>
                  </a:lnTo>
                  <a:lnTo>
                    <a:pt x="4295775" y="981011"/>
                  </a:lnTo>
                  <a:lnTo>
                    <a:pt x="4295775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5148326" y="5338826"/>
              <a:ext cx="4295775" cy="981075"/>
            </a:xfrm>
            <a:custGeom>
              <a:avLst/>
              <a:gdLst/>
              <a:ahLst/>
              <a:cxnLst/>
              <a:rect l="l" t="t" r="r" b="b"/>
              <a:pathLst>
                <a:path w="4295775" h="981075">
                  <a:moveTo>
                    <a:pt x="4295775" y="981011"/>
                  </a:moveTo>
                  <a:lnTo>
                    <a:pt x="489203" y="981011"/>
                  </a:lnTo>
                  <a:lnTo>
                    <a:pt x="0" y="490474"/>
                  </a:lnTo>
                  <a:lnTo>
                    <a:pt x="489203" y="0"/>
                  </a:lnTo>
                  <a:lnTo>
                    <a:pt x="4295775" y="0"/>
                  </a:lnTo>
                  <a:lnTo>
                    <a:pt x="4295775" y="98101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 txBox="1"/>
          <p:nvPr/>
        </p:nvSpPr>
        <p:spPr>
          <a:xfrm>
            <a:off x="6335776" y="5521642"/>
            <a:ext cx="2378075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b="1">
                <a:solidFill>
                  <a:srgbClr val="FFFFFF"/>
                </a:solidFill>
                <a:latin typeface="Calibri"/>
                <a:cs typeface="Calibri"/>
              </a:rPr>
              <a:t>Class</a:t>
            </a:r>
            <a:r>
              <a:rPr dirty="0" sz="32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FFFFFF"/>
                </a:solidFill>
                <a:latin typeface="Calibri"/>
                <a:cs typeface="Calibri"/>
              </a:rPr>
              <a:t>Diagram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1" name="object 31" descr=""/>
          <p:cNvGrpSpPr/>
          <p:nvPr/>
        </p:nvGrpSpPr>
        <p:grpSpPr>
          <a:xfrm>
            <a:off x="4646676" y="5332476"/>
            <a:ext cx="993775" cy="993775"/>
            <a:chOff x="4646676" y="5332476"/>
            <a:chExt cx="993775" cy="993775"/>
          </a:xfrm>
        </p:grpSpPr>
        <p:sp>
          <p:nvSpPr>
            <p:cNvPr id="32" name="object 32" descr=""/>
            <p:cNvSpPr/>
            <p:nvPr/>
          </p:nvSpPr>
          <p:spPr>
            <a:xfrm>
              <a:off x="4653026" y="5338826"/>
              <a:ext cx="981075" cy="981075"/>
            </a:xfrm>
            <a:custGeom>
              <a:avLst/>
              <a:gdLst/>
              <a:ahLst/>
              <a:cxnLst/>
              <a:rect l="l" t="t" r="r" b="b"/>
              <a:pathLst>
                <a:path w="981075" h="981075">
                  <a:moveTo>
                    <a:pt x="490474" y="0"/>
                  </a:moveTo>
                  <a:lnTo>
                    <a:pt x="443236" y="2245"/>
                  </a:lnTo>
                  <a:lnTo>
                    <a:pt x="397269" y="8843"/>
                  </a:lnTo>
                  <a:lnTo>
                    <a:pt x="352779" y="19589"/>
                  </a:lnTo>
                  <a:lnTo>
                    <a:pt x="309970" y="34278"/>
                  </a:lnTo>
                  <a:lnTo>
                    <a:pt x="269049" y="52703"/>
                  </a:lnTo>
                  <a:lnTo>
                    <a:pt x="230220" y="74660"/>
                  </a:lnTo>
                  <a:lnTo>
                    <a:pt x="193689" y="99942"/>
                  </a:lnTo>
                  <a:lnTo>
                    <a:pt x="159663" y="128345"/>
                  </a:lnTo>
                  <a:lnTo>
                    <a:pt x="128345" y="159663"/>
                  </a:lnTo>
                  <a:lnTo>
                    <a:pt x="99942" y="193689"/>
                  </a:lnTo>
                  <a:lnTo>
                    <a:pt x="74660" y="230220"/>
                  </a:lnTo>
                  <a:lnTo>
                    <a:pt x="52703" y="269049"/>
                  </a:lnTo>
                  <a:lnTo>
                    <a:pt x="34278" y="309970"/>
                  </a:lnTo>
                  <a:lnTo>
                    <a:pt x="19589" y="352779"/>
                  </a:lnTo>
                  <a:lnTo>
                    <a:pt x="8843" y="397269"/>
                  </a:lnTo>
                  <a:lnTo>
                    <a:pt x="2245" y="443236"/>
                  </a:lnTo>
                  <a:lnTo>
                    <a:pt x="0" y="490474"/>
                  </a:lnTo>
                  <a:lnTo>
                    <a:pt x="2245" y="537716"/>
                  </a:lnTo>
                  <a:lnTo>
                    <a:pt x="8843" y="583687"/>
                  </a:lnTo>
                  <a:lnTo>
                    <a:pt x="19589" y="628182"/>
                  </a:lnTo>
                  <a:lnTo>
                    <a:pt x="34278" y="670996"/>
                  </a:lnTo>
                  <a:lnTo>
                    <a:pt x="52703" y="711923"/>
                  </a:lnTo>
                  <a:lnTo>
                    <a:pt x="74660" y="750757"/>
                  </a:lnTo>
                  <a:lnTo>
                    <a:pt x="99942" y="787292"/>
                  </a:lnTo>
                  <a:lnTo>
                    <a:pt x="128345" y="821323"/>
                  </a:lnTo>
                  <a:lnTo>
                    <a:pt x="159663" y="852645"/>
                  </a:lnTo>
                  <a:lnTo>
                    <a:pt x="193689" y="881052"/>
                  </a:lnTo>
                  <a:lnTo>
                    <a:pt x="230220" y="906339"/>
                  </a:lnTo>
                  <a:lnTo>
                    <a:pt x="269049" y="928299"/>
                  </a:lnTo>
                  <a:lnTo>
                    <a:pt x="309970" y="946727"/>
                  </a:lnTo>
                  <a:lnTo>
                    <a:pt x="352779" y="961418"/>
                  </a:lnTo>
                  <a:lnTo>
                    <a:pt x="397269" y="972166"/>
                  </a:lnTo>
                  <a:lnTo>
                    <a:pt x="443236" y="978765"/>
                  </a:lnTo>
                  <a:lnTo>
                    <a:pt x="490474" y="981011"/>
                  </a:lnTo>
                  <a:lnTo>
                    <a:pt x="537712" y="978765"/>
                  </a:lnTo>
                  <a:lnTo>
                    <a:pt x="583683" y="972166"/>
                  </a:lnTo>
                  <a:lnTo>
                    <a:pt x="628179" y="961418"/>
                  </a:lnTo>
                  <a:lnTo>
                    <a:pt x="670995" y="946727"/>
                  </a:lnTo>
                  <a:lnTo>
                    <a:pt x="711925" y="928299"/>
                  </a:lnTo>
                  <a:lnTo>
                    <a:pt x="750763" y="906339"/>
                  </a:lnTo>
                  <a:lnTo>
                    <a:pt x="787305" y="881052"/>
                  </a:lnTo>
                  <a:lnTo>
                    <a:pt x="821342" y="852645"/>
                  </a:lnTo>
                  <a:lnTo>
                    <a:pt x="852671" y="821323"/>
                  </a:lnTo>
                  <a:lnTo>
                    <a:pt x="881085" y="787292"/>
                  </a:lnTo>
                  <a:lnTo>
                    <a:pt x="906378" y="750757"/>
                  </a:lnTo>
                  <a:lnTo>
                    <a:pt x="928344" y="711923"/>
                  </a:lnTo>
                  <a:lnTo>
                    <a:pt x="946778" y="670996"/>
                  </a:lnTo>
                  <a:lnTo>
                    <a:pt x="961474" y="628182"/>
                  </a:lnTo>
                  <a:lnTo>
                    <a:pt x="972226" y="583687"/>
                  </a:lnTo>
                  <a:lnTo>
                    <a:pt x="978828" y="537716"/>
                  </a:lnTo>
                  <a:lnTo>
                    <a:pt x="981075" y="490474"/>
                  </a:lnTo>
                  <a:lnTo>
                    <a:pt x="978828" y="443236"/>
                  </a:lnTo>
                  <a:lnTo>
                    <a:pt x="972226" y="397269"/>
                  </a:lnTo>
                  <a:lnTo>
                    <a:pt x="961474" y="352779"/>
                  </a:lnTo>
                  <a:lnTo>
                    <a:pt x="946778" y="309970"/>
                  </a:lnTo>
                  <a:lnTo>
                    <a:pt x="928344" y="269049"/>
                  </a:lnTo>
                  <a:lnTo>
                    <a:pt x="906378" y="230220"/>
                  </a:lnTo>
                  <a:lnTo>
                    <a:pt x="881085" y="193689"/>
                  </a:lnTo>
                  <a:lnTo>
                    <a:pt x="852671" y="159663"/>
                  </a:lnTo>
                  <a:lnTo>
                    <a:pt x="821342" y="128345"/>
                  </a:lnTo>
                  <a:lnTo>
                    <a:pt x="787305" y="99942"/>
                  </a:lnTo>
                  <a:lnTo>
                    <a:pt x="750763" y="74660"/>
                  </a:lnTo>
                  <a:lnTo>
                    <a:pt x="711925" y="52703"/>
                  </a:lnTo>
                  <a:lnTo>
                    <a:pt x="670995" y="34278"/>
                  </a:lnTo>
                  <a:lnTo>
                    <a:pt x="628179" y="19589"/>
                  </a:lnTo>
                  <a:lnTo>
                    <a:pt x="583683" y="8843"/>
                  </a:lnTo>
                  <a:lnTo>
                    <a:pt x="537712" y="2245"/>
                  </a:lnTo>
                  <a:lnTo>
                    <a:pt x="490474" y="0"/>
                  </a:lnTo>
                  <a:close/>
                </a:path>
              </a:pathLst>
            </a:custGeom>
            <a:solidFill>
              <a:srgbClr val="C4D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4653026" y="5338826"/>
              <a:ext cx="981075" cy="981075"/>
            </a:xfrm>
            <a:custGeom>
              <a:avLst/>
              <a:gdLst/>
              <a:ahLst/>
              <a:cxnLst/>
              <a:rect l="l" t="t" r="r" b="b"/>
              <a:pathLst>
                <a:path w="981075" h="981075">
                  <a:moveTo>
                    <a:pt x="0" y="490474"/>
                  </a:moveTo>
                  <a:lnTo>
                    <a:pt x="2245" y="443236"/>
                  </a:lnTo>
                  <a:lnTo>
                    <a:pt x="8843" y="397269"/>
                  </a:lnTo>
                  <a:lnTo>
                    <a:pt x="19589" y="352779"/>
                  </a:lnTo>
                  <a:lnTo>
                    <a:pt x="34278" y="309970"/>
                  </a:lnTo>
                  <a:lnTo>
                    <a:pt x="52703" y="269049"/>
                  </a:lnTo>
                  <a:lnTo>
                    <a:pt x="74660" y="230220"/>
                  </a:lnTo>
                  <a:lnTo>
                    <a:pt x="99942" y="193689"/>
                  </a:lnTo>
                  <a:lnTo>
                    <a:pt x="128345" y="159663"/>
                  </a:lnTo>
                  <a:lnTo>
                    <a:pt x="159663" y="128345"/>
                  </a:lnTo>
                  <a:lnTo>
                    <a:pt x="193689" y="99942"/>
                  </a:lnTo>
                  <a:lnTo>
                    <a:pt x="230220" y="74660"/>
                  </a:lnTo>
                  <a:lnTo>
                    <a:pt x="269049" y="52703"/>
                  </a:lnTo>
                  <a:lnTo>
                    <a:pt x="309970" y="34278"/>
                  </a:lnTo>
                  <a:lnTo>
                    <a:pt x="352779" y="19589"/>
                  </a:lnTo>
                  <a:lnTo>
                    <a:pt x="397269" y="8843"/>
                  </a:lnTo>
                  <a:lnTo>
                    <a:pt x="443236" y="2245"/>
                  </a:lnTo>
                  <a:lnTo>
                    <a:pt x="490474" y="0"/>
                  </a:lnTo>
                  <a:lnTo>
                    <a:pt x="537712" y="2245"/>
                  </a:lnTo>
                  <a:lnTo>
                    <a:pt x="583683" y="8843"/>
                  </a:lnTo>
                  <a:lnTo>
                    <a:pt x="628179" y="19589"/>
                  </a:lnTo>
                  <a:lnTo>
                    <a:pt x="670995" y="34278"/>
                  </a:lnTo>
                  <a:lnTo>
                    <a:pt x="711925" y="52703"/>
                  </a:lnTo>
                  <a:lnTo>
                    <a:pt x="750763" y="74660"/>
                  </a:lnTo>
                  <a:lnTo>
                    <a:pt x="787305" y="99942"/>
                  </a:lnTo>
                  <a:lnTo>
                    <a:pt x="821342" y="128345"/>
                  </a:lnTo>
                  <a:lnTo>
                    <a:pt x="852671" y="159663"/>
                  </a:lnTo>
                  <a:lnTo>
                    <a:pt x="881085" y="193689"/>
                  </a:lnTo>
                  <a:lnTo>
                    <a:pt x="906378" y="230220"/>
                  </a:lnTo>
                  <a:lnTo>
                    <a:pt x="928344" y="269049"/>
                  </a:lnTo>
                  <a:lnTo>
                    <a:pt x="946778" y="309970"/>
                  </a:lnTo>
                  <a:lnTo>
                    <a:pt x="961474" y="352779"/>
                  </a:lnTo>
                  <a:lnTo>
                    <a:pt x="972226" y="397269"/>
                  </a:lnTo>
                  <a:lnTo>
                    <a:pt x="978828" y="443236"/>
                  </a:lnTo>
                  <a:lnTo>
                    <a:pt x="981075" y="490474"/>
                  </a:lnTo>
                  <a:lnTo>
                    <a:pt x="978828" y="537716"/>
                  </a:lnTo>
                  <a:lnTo>
                    <a:pt x="972226" y="583687"/>
                  </a:lnTo>
                  <a:lnTo>
                    <a:pt x="961474" y="628182"/>
                  </a:lnTo>
                  <a:lnTo>
                    <a:pt x="946778" y="670996"/>
                  </a:lnTo>
                  <a:lnTo>
                    <a:pt x="928344" y="711923"/>
                  </a:lnTo>
                  <a:lnTo>
                    <a:pt x="906378" y="750757"/>
                  </a:lnTo>
                  <a:lnTo>
                    <a:pt x="881085" y="787292"/>
                  </a:lnTo>
                  <a:lnTo>
                    <a:pt x="852671" y="821323"/>
                  </a:lnTo>
                  <a:lnTo>
                    <a:pt x="821342" y="852645"/>
                  </a:lnTo>
                  <a:lnTo>
                    <a:pt x="787305" y="881052"/>
                  </a:lnTo>
                  <a:lnTo>
                    <a:pt x="750763" y="906339"/>
                  </a:lnTo>
                  <a:lnTo>
                    <a:pt x="711925" y="928299"/>
                  </a:lnTo>
                  <a:lnTo>
                    <a:pt x="670995" y="946727"/>
                  </a:lnTo>
                  <a:lnTo>
                    <a:pt x="628179" y="961418"/>
                  </a:lnTo>
                  <a:lnTo>
                    <a:pt x="583683" y="972166"/>
                  </a:lnTo>
                  <a:lnTo>
                    <a:pt x="537712" y="978765"/>
                  </a:lnTo>
                  <a:lnTo>
                    <a:pt x="490474" y="981011"/>
                  </a:lnTo>
                  <a:lnTo>
                    <a:pt x="443236" y="978765"/>
                  </a:lnTo>
                  <a:lnTo>
                    <a:pt x="397269" y="972166"/>
                  </a:lnTo>
                  <a:lnTo>
                    <a:pt x="352779" y="961418"/>
                  </a:lnTo>
                  <a:lnTo>
                    <a:pt x="309970" y="946727"/>
                  </a:lnTo>
                  <a:lnTo>
                    <a:pt x="269049" y="928299"/>
                  </a:lnTo>
                  <a:lnTo>
                    <a:pt x="230220" y="906339"/>
                  </a:lnTo>
                  <a:lnTo>
                    <a:pt x="193689" y="881052"/>
                  </a:lnTo>
                  <a:lnTo>
                    <a:pt x="159663" y="852645"/>
                  </a:lnTo>
                  <a:lnTo>
                    <a:pt x="128345" y="821323"/>
                  </a:lnTo>
                  <a:lnTo>
                    <a:pt x="99942" y="787292"/>
                  </a:lnTo>
                  <a:lnTo>
                    <a:pt x="74660" y="750757"/>
                  </a:lnTo>
                  <a:lnTo>
                    <a:pt x="52703" y="711923"/>
                  </a:lnTo>
                  <a:lnTo>
                    <a:pt x="34278" y="670996"/>
                  </a:lnTo>
                  <a:lnTo>
                    <a:pt x="19589" y="628182"/>
                  </a:lnTo>
                  <a:lnTo>
                    <a:pt x="8843" y="583687"/>
                  </a:lnTo>
                  <a:lnTo>
                    <a:pt x="2245" y="537716"/>
                  </a:lnTo>
                  <a:lnTo>
                    <a:pt x="0" y="49047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 descr=""/>
          <p:cNvSpPr txBox="1"/>
          <p:nvPr/>
        </p:nvSpPr>
        <p:spPr>
          <a:xfrm>
            <a:off x="5029200" y="5488622"/>
            <a:ext cx="233679" cy="517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200" spc="-50" b="1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35" name="object 3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81374" cy="6857999"/>
          </a:xfrm>
          <a:prstGeom prst="rect">
            <a:avLst/>
          </a:prstGeom>
        </p:spPr>
      </p:pic>
      <p:sp>
        <p:nvSpPr>
          <p:cNvPr id="36" name="object 36" descr=""/>
          <p:cNvSpPr txBox="1"/>
          <p:nvPr/>
        </p:nvSpPr>
        <p:spPr>
          <a:xfrm>
            <a:off x="11572875" y="6430962"/>
            <a:ext cx="17780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25">
                <a:solidFill>
                  <a:srgbClr val="888888"/>
                </a:solidFill>
                <a:latin typeface="Calibri"/>
                <a:cs typeface="Calibri"/>
              </a:rPr>
              <a:t>15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769740" y="521335"/>
            <a:ext cx="2990850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b="1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dirty="0" sz="32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FFFFFF"/>
                </a:solidFill>
                <a:latin typeface="Calibri"/>
                <a:cs typeface="Calibri"/>
              </a:rPr>
              <a:t>case</a:t>
            </a:r>
            <a:r>
              <a:rPr dirty="0" sz="32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FFFFFF"/>
                </a:solidFill>
                <a:latin typeface="Calibri"/>
                <a:cs typeface="Calibri"/>
              </a:rPr>
              <a:t>Diagram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760412" y="341375"/>
            <a:ext cx="984885" cy="984250"/>
            <a:chOff x="760412" y="341375"/>
            <a:chExt cx="984885" cy="984250"/>
          </a:xfrm>
        </p:grpSpPr>
        <p:sp>
          <p:nvSpPr>
            <p:cNvPr id="4" name="object 4" descr=""/>
            <p:cNvSpPr/>
            <p:nvPr/>
          </p:nvSpPr>
          <p:spPr>
            <a:xfrm>
              <a:off x="766762" y="347725"/>
              <a:ext cx="972185" cy="971550"/>
            </a:xfrm>
            <a:custGeom>
              <a:avLst/>
              <a:gdLst/>
              <a:ahLst/>
              <a:cxnLst/>
              <a:rect l="l" t="t" r="r" b="b"/>
              <a:pathLst>
                <a:path w="972185" h="971550">
                  <a:moveTo>
                    <a:pt x="485775" y="0"/>
                  </a:moveTo>
                  <a:lnTo>
                    <a:pt x="438991" y="2223"/>
                  </a:lnTo>
                  <a:lnTo>
                    <a:pt x="393466" y="8756"/>
                  </a:lnTo>
                  <a:lnTo>
                    <a:pt x="349402" y="19397"/>
                  </a:lnTo>
                  <a:lnTo>
                    <a:pt x="307004" y="33943"/>
                  </a:lnTo>
                  <a:lnTo>
                    <a:pt x="266475" y="52188"/>
                  </a:lnTo>
                  <a:lnTo>
                    <a:pt x="228018" y="73931"/>
                  </a:lnTo>
                  <a:lnTo>
                    <a:pt x="191837" y="98968"/>
                  </a:lnTo>
                  <a:lnTo>
                    <a:pt x="158136" y="127096"/>
                  </a:lnTo>
                  <a:lnTo>
                    <a:pt x="127118" y="158111"/>
                  </a:lnTo>
                  <a:lnTo>
                    <a:pt x="98987" y="191810"/>
                  </a:lnTo>
                  <a:lnTo>
                    <a:pt x="73947" y="227990"/>
                  </a:lnTo>
                  <a:lnTo>
                    <a:pt x="52200" y="266447"/>
                  </a:lnTo>
                  <a:lnTo>
                    <a:pt x="33951" y="306978"/>
                  </a:lnTo>
                  <a:lnTo>
                    <a:pt x="19402" y="349379"/>
                  </a:lnTo>
                  <a:lnTo>
                    <a:pt x="8759" y="393448"/>
                  </a:lnTo>
                  <a:lnTo>
                    <a:pt x="2223" y="438981"/>
                  </a:lnTo>
                  <a:lnTo>
                    <a:pt x="0" y="485775"/>
                  </a:lnTo>
                  <a:lnTo>
                    <a:pt x="2223" y="532548"/>
                  </a:lnTo>
                  <a:lnTo>
                    <a:pt x="8759" y="578066"/>
                  </a:lnTo>
                  <a:lnTo>
                    <a:pt x="19402" y="622124"/>
                  </a:lnTo>
                  <a:lnTo>
                    <a:pt x="33951" y="664519"/>
                  </a:lnTo>
                  <a:lnTo>
                    <a:pt x="52200" y="705046"/>
                  </a:lnTo>
                  <a:lnTo>
                    <a:pt x="73947" y="743503"/>
                  </a:lnTo>
                  <a:lnTo>
                    <a:pt x="98987" y="779685"/>
                  </a:lnTo>
                  <a:lnTo>
                    <a:pt x="127118" y="813388"/>
                  </a:lnTo>
                  <a:lnTo>
                    <a:pt x="158136" y="844408"/>
                  </a:lnTo>
                  <a:lnTo>
                    <a:pt x="191837" y="872543"/>
                  </a:lnTo>
                  <a:lnTo>
                    <a:pt x="228018" y="897587"/>
                  </a:lnTo>
                  <a:lnTo>
                    <a:pt x="266475" y="919337"/>
                  </a:lnTo>
                  <a:lnTo>
                    <a:pt x="307004" y="937590"/>
                  </a:lnTo>
                  <a:lnTo>
                    <a:pt x="349402" y="952142"/>
                  </a:lnTo>
                  <a:lnTo>
                    <a:pt x="393466" y="962788"/>
                  </a:lnTo>
                  <a:lnTo>
                    <a:pt x="438991" y="969325"/>
                  </a:lnTo>
                  <a:lnTo>
                    <a:pt x="485775" y="971550"/>
                  </a:lnTo>
                  <a:lnTo>
                    <a:pt x="532559" y="969325"/>
                  </a:lnTo>
                  <a:lnTo>
                    <a:pt x="578086" y="962788"/>
                  </a:lnTo>
                  <a:lnTo>
                    <a:pt x="622152" y="952142"/>
                  </a:lnTo>
                  <a:lnTo>
                    <a:pt x="664554" y="937590"/>
                  </a:lnTo>
                  <a:lnTo>
                    <a:pt x="705088" y="919337"/>
                  </a:lnTo>
                  <a:lnTo>
                    <a:pt x="743549" y="897587"/>
                  </a:lnTo>
                  <a:lnTo>
                    <a:pt x="779735" y="872543"/>
                  </a:lnTo>
                  <a:lnTo>
                    <a:pt x="813442" y="844408"/>
                  </a:lnTo>
                  <a:lnTo>
                    <a:pt x="844465" y="813388"/>
                  </a:lnTo>
                  <a:lnTo>
                    <a:pt x="872602" y="779685"/>
                  </a:lnTo>
                  <a:lnTo>
                    <a:pt x="897648" y="743503"/>
                  </a:lnTo>
                  <a:lnTo>
                    <a:pt x="919399" y="705046"/>
                  </a:lnTo>
                  <a:lnTo>
                    <a:pt x="937653" y="664519"/>
                  </a:lnTo>
                  <a:lnTo>
                    <a:pt x="952205" y="622124"/>
                  </a:lnTo>
                  <a:lnTo>
                    <a:pt x="962851" y="578066"/>
                  </a:lnTo>
                  <a:lnTo>
                    <a:pt x="969389" y="532548"/>
                  </a:lnTo>
                  <a:lnTo>
                    <a:pt x="971613" y="485775"/>
                  </a:lnTo>
                  <a:lnTo>
                    <a:pt x="969389" y="438981"/>
                  </a:lnTo>
                  <a:lnTo>
                    <a:pt x="962851" y="393448"/>
                  </a:lnTo>
                  <a:lnTo>
                    <a:pt x="952205" y="349379"/>
                  </a:lnTo>
                  <a:lnTo>
                    <a:pt x="937653" y="306978"/>
                  </a:lnTo>
                  <a:lnTo>
                    <a:pt x="919399" y="266447"/>
                  </a:lnTo>
                  <a:lnTo>
                    <a:pt x="897648" y="227990"/>
                  </a:lnTo>
                  <a:lnTo>
                    <a:pt x="872602" y="191810"/>
                  </a:lnTo>
                  <a:lnTo>
                    <a:pt x="844465" y="158111"/>
                  </a:lnTo>
                  <a:lnTo>
                    <a:pt x="813442" y="127096"/>
                  </a:lnTo>
                  <a:lnTo>
                    <a:pt x="779735" y="98968"/>
                  </a:lnTo>
                  <a:lnTo>
                    <a:pt x="743549" y="73931"/>
                  </a:lnTo>
                  <a:lnTo>
                    <a:pt x="705088" y="52188"/>
                  </a:lnTo>
                  <a:lnTo>
                    <a:pt x="664554" y="33943"/>
                  </a:lnTo>
                  <a:lnTo>
                    <a:pt x="622152" y="19397"/>
                  </a:lnTo>
                  <a:lnTo>
                    <a:pt x="578086" y="8756"/>
                  </a:lnTo>
                  <a:lnTo>
                    <a:pt x="532559" y="2223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rgbClr val="C4D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66762" y="347725"/>
              <a:ext cx="972185" cy="971550"/>
            </a:xfrm>
            <a:custGeom>
              <a:avLst/>
              <a:gdLst/>
              <a:ahLst/>
              <a:cxnLst/>
              <a:rect l="l" t="t" r="r" b="b"/>
              <a:pathLst>
                <a:path w="972185" h="971550">
                  <a:moveTo>
                    <a:pt x="0" y="485775"/>
                  </a:moveTo>
                  <a:lnTo>
                    <a:pt x="2223" y="438981"/>
                  </a:lnTo>
                  <a:lnTo>
                    <a:pt x="8759" y="393448"/>
                  </a:lnTo>
                  <a:lnTo>
                    <a:pt x="19402" y="349379"/>
                  </a:lnTo>
                  <a:lnTo>
                    <a:pt x="33951" y="306978"/>
                  </a:lnTo>
                  <a:lnTo>
                    <a:pt x="52200" y="266447"/>
                  </a:lnTo>
                  <a:lnTo>
                    <a:pt x="73947" y="227990"/>
                  </a:lnTo>
                  <a:lnTo>
                    <a:pt x="98987" y="191810"/>
                  </a:lnTo>
                  <a:lnTo>
                    <a:pt x="127118" y="158111"/>
                  </a:lnTo>
                  <a:lnTo>
                    <a:pt x="158136" y="127096"/>
                  </a:lnTo>
                  <a:lnTo>
                    <a:pt x="191837" y="98968"/>
                  </a:lnTo>
                  <a:lnTo>
                    <a:pt x="228018" y="73931"/>
                  </a:lnTo>
                  <a:lnTo>
                    <a:pt x="266475" y="52188"/>
                  </a:lnTo>
                  <a:lnTo>
                    <a:pt x="307004" y="33943"/>
                  </a:lnTo>
                  <a:lnTo>
                    <a:pt x="349402" y="19397"/>
                  </a:lnTo>
                  <a:lnTo>
                    <a:pt x="393466" y="8756"/>
                  </a:lnTo>
                  <a:lnTo>
                    <a:pt x="438991" y="2223"/>
                  </a:lnTo>
                  <a:lnTo>
                    <a:pt x="485775" y="0"/>
                  </a:lnTo>
                  <a:lnTo>
                    <a:pt x="532559" y="2223"/>
                  </a:lnTo>
                  <a:lnTo>
                    <a:pt x="578086" y="8756"/>
                  </a:lnTo>
                  <a:lnTo>
                    <a:pt x="622152" y="19397"/>
                  </a:lnTo>
                  <a:lnTo>
                    <a:pt x="664554" y="33943"/>
                  </a:lnTo>
                  <a:lnTo>
                    <a:pt x="705088" y="52188"/>
                  </a:lnTo>
                  <a:lnTo>
                    <a:pt x="743549" y="73931"/>
                  </a:lnTo>
                  <a:lnTo>
                    <a:pt x="779735" y="98968"/>
                  </a:lnTo>
                  <a:lnTo>
                    <a:pt x="813442" y="127096"/>
                  </a:lnTo>
                  <a:lnTo>
                    <a:pt x="844465" y="158111"/>
                  </a:lnTo>
                  <a:lnTo>
                    <a:pt x="872602" y="191810"/>
                  </a:lnTo>
                  <a:lnTo>
                    <a:pt x="897648" y="227990"/>
                  </a:lnTo>
                  <a:lnTo>
                    <a:pt x="919399" y="266447"/>
                  </a:lnTo>
                  <a:lnTo>
                    <a:pt x="937653" y="306978"/>
                  </a:lnTo>
                  <a:lnTo>
                    <a:pt x="952205" y="349379"/>
                  </a:lnTo>
                  <a:lnTo>
                    <a:pt x="962851" y="393448"/>
                  </a:lnTo>
                  <a:lnTo>
                    <a:pt x="969389" y="438981"/>
                  </a:lnTo>
                  <a:lnTo>
                    <a:pt x="971613" y="485775"/>
                  </a:lnTo>
                  <a:lnTo>
                    <a:pt x="969389" y="532548"/>
                  </a:lnTo>
                  <a:lnTo>
                    <a:pt x="962851" y="578066"/>
                  </a:lnTo>
                  <a:lnTo>
                    <a:pt x="952205" y="622124"/>
                  </a:lnTo>
                  <a:lnTo>
                    <a:pt x="937653" y="664519"/>
                  </a:lnTo>
                  <a:lnTo>
                    <a:pt x="919399" y="705046"/>
                  </a:lnTo>
                  <a:lnTo>
                    <a:pt x="897648" y="743503"/>
                  </a:lnTo>
                  <a:lnTo>
                    <a:pt x="872602" y="779685"/>
                  </a:lnTo>
                  <a:lnTo>
                    <a:pt x="844465" y="813388"/>
                  </a:lnTo>
                  <a:lnTo>
                    <a:pt x="813442" y="844408"/>
                  </a:lnTo>
                  <a:lnTo>
                    <a:pt x="779735" y="872543"/>
                  </a:lnTo>
                  <a:lnTo>
                    <a:pt x="743549" y="897587"/>
                  </a:lnTo>
                  <a:lnTo>
                    <a:pt x="705088" y="919337"/>
                  </a:lnTo>
                  <a:lnTo>
                    <a:pt x="664554" y="937590"/>
                  </a:lnTo>
                  <a:lnTo>
                    <a:pt x="622152" y="952142"/>
                  </a:lnTo>
                  <a:lnTo>
                    <a:pt x="578086" y="962788"/>
                  </a:lnTo>
                  <a:lnTo>
                    <a:pt x="532559" y="969325"/>
                  </a:lnTo>
                  <a:lnTo>
                    <a:pt x="485775" y="971550"/>
                  </a:lnTo>
                  <a:lnTo>
                    <a:pt x="438991" y="969325"/>
                  </a:lnTo>
                  <a:lnTo>
                    <a:pt x="393466" y="962788"/>
                  </a:lnTo>
                  <a:lnTo>
                    <a:pt x="349402" y="952142"/>
                  </a:lnTo>
                  <a:lnTo>
                    <a:pt x="307004" y="937590"/>
                  </a:lnTo>
                  <a:lnTo>
                    <a:pt x="266475" y="919337"/>
                  </a:lnTo>
                  <a:lnTo>
                    <a:pt x="228018" y="897587"/>
                  </a:lnTo>
                  <a:lnTo>
                    <a:pt x="191837" y="872543"/>
                  </a:lnTo>
                  <a:lnTo>
                    <a:pt x="158136" y="844408"/>
                  </a:lnTo>
                  <a:lnTo>
                    <a:pt x="127118" y="813388"/>
                  </a:lnTo>
                  <a:lnTo>
                    <a:pt x="98987" y="779685"/>
                  </a:lnTo>
                  <a:lnTo>
                    <a:pt x="73947" y="743503"/>
                  </a:lnTo>
                  <a:lnTo>
                    <a:pt x="52200" y="705046"/>
                  </a:lnTo>
                  <a:lnTo>
                    <a:pt x="33951" y="664519"/>
                  </a:lnTo>
                  <a:lnTo>
                    <a:pt x="19402" y="622124"/>
                  </a:lnTo>
                  <a:lnTo>
                    <a:pt x="8759" y="578066"/>
                  </a:lnTo>
                  <a:lnTo>
                    <a:pt x="2223" y="532548"/>
                  </a:lnTo>
                  <a:lnTo>
                    <a:pt x="0" y="48577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133157" y="487680"/>
            <a:ext cx="233679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76550" y="1457324"/>
            <a:ext cx="7105650" cy="5400674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16</a:t>
            </a:fld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919983" y="521335"/>
            <a:ext cx="4695190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b="1">
                <a:solidFill>
                  <a:srgbClr val="FFFFFF"/>
                </a:solidFill>
                <a:latin typeface="Calibri"/>
                <a:cs typeface="Calibri"/>
              </a:rPr>
              <a:t>Sequences</a:t>
            </a:r>
            <a:r>
              <a:rPr dirty="0" sz="32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FFFFFF"/>
                </a:solidFill>
                <a:latin typeface="Calibri"/>
                <a:cs typeface="Calibri"/>
              </a:rPr>
              <a:t>Diagram(Admin)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760412" y="341375"/>
            <a:ext cx="984885" cy="984250"/>
            <a:chOff x="760412" y="341375"/>
            <a:chExt cx="984885" cy="984250"/>
          </a:xfrm>
        </p:grpSpPr>
        <p:sp>
          <p:nvSpPr>
            <p:cNvPr id="4" name="object 4" descr=""/>
            <p:cNvSpPr/>
            <p:nvPr/>
          </p:nvSpPr>
          <p:spPr>
            <a:xfrm>
              <a:off x="766762" y="347725"/>
              <a:ext cx="972185" cy="971550"/>
            </a:xfrm>
            <a:custGeom>
              <a:avLst/>
              <a:gdLst/>
              <a:ahLst/>
              <a:cxnLst/>
              <a:rect l="l" t="t" r="r" b="b"/>
              <a:pathLst>
                <a:path w="972185" h="971550">
                  <a:moveTo>
                    <a:pt x="485775" y="0"/>
                  </a:moveTo>
                  <a:lnTo>
                    <a:pt x="438991" y="2223"/>
                  </a:lnTo>
                  <a:lnTo>
                    <a:pt x="393466" y="8756"/>
                  </a:lnTo>
                  <a:lnTo>
                    <a:pt x="349402" y="19397"/>
                  </a:lnTo>
                  <a:lnTo>
                    <a:pt x="307004" y="33943"/>
                  </a:lnTo>
                  <a:lnTo>
                    <a:pt x="266475" y="52188"/>
                  </a:lnTo>
                  <a:lnTo>
                    <a:pt x="228018" y="73931"/>
                  </a:lnTo>
                  <a:lnTo>
                    <a:pt x="191837" y="98968"/>
                  </a:lnTo>
                  <a:lnTo>
                    <a:pt x="158136" y="127096"/>
                  </a:lnTo>
                  <a:lnTo>
                    <a:pt x="127118" y="158111"/>
                  </a:lnTo>
                  <a:lnTo>
                    <a:pt x="98987" y="191810"/>
                  </a:lnTo>
                  <a:lnTo>
                    <a:pt x="73947" y="227990"/>
                  </a:lnTo>
                  <a:lnTo>
                    <a:pt x="52200" y="266447"/>
                  </a:lnTo>
                  <a:lnTo>
                    <a:pt x="33951" y="306978"/>
                  </a:lnTo>
                  <a:lnTo>
                    <a:pt x="19402" y="349379"/>
                  </a:lnTo>
                  <a:lnTo>
                    <a:pt x="8759" y="393448"/>
                  </a:lnTo>
                  <a:lnTo>
                    <a:pt x="2223" y="438981"/>
                  </a:lnTo>
                  <a:lnTo>
                    <a:pt x="0" y="485775"/>
                  </a:lnTo>
                  <a:lnTo>
                    <a:pt x="2223" y="532548"/>
                  </a:lnTo>
                  <a:lnTo>
                    <a:pt x="8759" y="578066"/>
                  </a:lnTo>
                  <a:lnTo>
                    <a:pt x="19402" y="622124"/>
                  </a:lnTo>
                  <a:lnTo>
                    <a:pt x="33951" y="664519"/>
                  </a:lnTo>
                  <a:lnTo>
                    <a:pt x="52200" y="705046"/>
                  </a:lnTo>
                  <a:lnTo>
                    <a:pt x="73947" y="743503"/>
                  </a:lnTo>
                  <a:lnTo>
                    <a:pt x="98987" y="779685"/>
                  </a:lnTo>
                  <a:lnTo>
                    <a:pt x="127118" y="813388"/>
                  </a:lnTo>
                  <a:lnTo>
                    <a:pt x="158136" y="844408"/>
                  </a:lnTo>
                  <a:lnTo>
                    <a:pt x="191837" y="872543"/>
                  </a:lnTo>
                  <a:lnTo>
                    <a:pt x="228018" y="897587"/>
                  </a:lnTo>
                  <a:lnTo>
                    <a:pt x="266475" y="919337"/>
                  </a:lnTo>
                  <a:lnTo>
                    <a:pt x="307004" y="937590"/>
                  </a:lnTo>
                  <a:lnTo>
                    <a:pt x="349402" y="952142"/>
                  </a:lnTo>
                  <a:lnTo>
                    <a:pt x="393466" y="962788"/>
                  </a:lnTo>
                  <a:lnTo>
                    <a:pt x="438991" y="969325"/>
                  </a:lnTo>
                  <a:lnTo>
                    <a:pt x="485775" y="971550"/>
                  </a:lnTo>
                  <a:lnTo>
                    <a:pt x="532559" y="969325"/>
                  </a:lnTo>
                  <a:lnTo>
                    <a:pt x="578086" y="962788"/>
                  </a:lnTo>
                  <a:lnTo>
                    <a:pt x="622152" y="952142"/>
                  </a:lnTo>
                  <a:lnTo>
                    <a:pt x="664554" y="937590"/>
                  </a:lnTo>
                  <a:lnTo>
                    <a:pt x="705088" y="919337"/>
                  </a:lnTo>
                  <a:lnTo>
                    <a:pt x="743549" y="897587"/>
                  </a:lnTo>
                  <a:lnTo>
                    <a:pt x="779735" y="872543"/>
                  </a:lnTo>
                  <a:lnTo>
                    <a:pt x="813442" y="844408"/>
                  </a:lnTo>
                  <a:lnTo>
                    <a:pt x="844465" y="813388"/>
                  </a:lnTo>
                  <a:lnTo>
                    <a:pt x="872602" y="779685"/>
                  </a:lnTo>
                  <a:lnTo>
                    <a:pt x="897648" y="743503"/>
                  </a:lnTo>
                  <a:lnTo>
                    <a:pt x="919399" y="705046"/>
                  </a:lnTo>
                  <a:lnTo>
                    <a:pt x="937653" y="664519"/>
                  </a:lnTo>
                  <a:lnTo>
                    <a:pt x="952205" y="622124"/>
                  </a:lnTo>
                  <a:lnTo>
                    <a:pt x="962851" y="578066"/>
                  </a:lnTo>
                  <a:lnTo>
                    <a:pt x="969389" y="532548"/>
                  </a:lnTo>
                  <a:lnTo>
                    <a:pt x="971613" y="485775"/>
                  </a:lnTo>
                  <a:lnTo>
                    <a:pt x="969389" y="438981"/>
                  </a:lnTo>
                  <a:lnTo>
                    <a:pt x="962851" y="393448"/>
                  </a:lnTo>
                  <a:lnTo>
                    <a:pt x="952205" y="349379"/>
                  </a:lnTo>
                  <a:lnTo>
                    <a:pt x="937653" y="306978"/>
                  </a:lnTo>
                  <a:lnTo>
                    <a:pt x="919399" y="266447"/>
                  </a:lnTo>
                  <a:lnTo>
                    <a:pt x="897648" y="227990"/>
                  </a:lnTo>
                  <a:lnTo>
                    <a:pt x="872602" y="191810"/>
                  </a:lnTo>
                  <a:lnTo>
                    <a:pt x="844465" y="158111"/>
                  </a:lnTo>
                  <a:lnTo>
                    <a:pt x="813442" y="127096"/>
                  </a:lnTo>
                  <a:lnTo>
                    <a:pt x="779735" y="98968"/>
                  </a:lnTo>
                  <a:lnTo>
                    <a:pt x="743549" y="73931"/>
                  </a:lnTo>
                  <a:lnTo>
                    <a:pt x="705088" y="52188"/>
                  </a:lnTo>
                  <a:lnTo>
                    <a:pt x="664554" y="33943"/>
                  </a:lnTo>
                  <a:lnTo>
                    <a:pt x="622152" y="19397"/>
                  </a:lnTo>
                  <a:lnTo>
                    <a:pt x="578086" y="8756"/>
                  </a:lnTo>
                  <a:lnTo>
                    <a:pt x="532559" y="2223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rgbClr val="C4D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66762" y="347725"/>
              <a:ext cx="972185" cy="971550"/>
            </a:xfrm>
            <a:custGeom>
              <a:avLst/>
              <a:gdLst/>
              <a:ahLst/>
              <a:cxnLst/>
              <a:rect l="l" t="t" r="r" b="b"/>
              <a:pathLst>
                <a:path w="972185" h="971550">
                  <a:moveTo>
                    <a:pt x="0" y="485775"/>
                  </a:moveTo>
                  <a:lnTo>
                    <a:pt x="2223" y="438981"/>
                  </a:lnTo>
                  <a:lnTo>
                    <a:pt x="8759" y="393448"/>
                  </a:lnTo>
                  <a:lnTo>
                    <a:pt x="19402" y="349379"/>
                  </a:lnTo>
                  <a:lnTo>
                    <a:pt x="33951" y="306978"/>
                  </a:lnTo>
                  <a:lnTo>
                    <a:pt x="52200" y="266447"/>
                  </a:lnTo>
                  <a:lnTo>
                    <a:pt x="73947" y="227990"/>
                  </a:lnTo>
                  <a:lnTo>
                    <a:pt x="98987" y="191810"/>
                  </a:lnTo>
                  <a:lnTo>
                    <a:pt x="127118" y="158111"/>
                  </a:lnTo>
                  <a:lnTo>
                    <a:pt x="158136" y="127096"/>
                  </a:lnTo>
                  <a:lnTo>
                    <a:pt x="191837" y="98968"/>
                  </a:lnTo>
                  <a:lnTo>
                    <a:pt x="228018" y="73931"/>
                  </a:lnTo>
                  <a:lnTo>
                    <a:pt x="266475" y="52188"/>
                  </a:lnTo>
                  <a:lnTo>
                    <a:pt x="307004" y="33943"/>
                  </a:lnTo>
                  <a:lnTo>
                    <a:pt x="349402" y="19397"/>
                  </a:lnTo>
                  <a:lnTo>
                    <a:pt x="393466" y="8756"/>
                  </a:lnTo>
                  <a:lnTo>
                    <a:pt x="438991" y="2223"/>
                  </a:lnTo>
                  <a:lnTo>
                    <a:pt x="485775" y="0"/>
                  </a:lnTo>
                  <a:lnTo>
                    <a:pt x="532559" y="2223"/>
                  </a:lnTo>
                  <a:lnTo>
                    <a:pt x="578086" y="8756"/>
                  </a:lnTo>
                  <a:lnTo>
                    <a:pt x="622152" y="19397"/>
                  </a:lnTo>
                  <a:lnTo>
                    <a:pt x="664554" y="33943"/>
                  </a:lnTo>
                  <a:lnTo>
                    <a:pt x="705088" y="52188"/>
                  </a:lnTo>
                  <a:lnTo>
                    <a:pt x="743549" y="73931"/>
                  </a:lnTo>
                  <a:lnTo>
                    <a:pt x="779735" y="98968"/>
                  </a:lnTo>
                  <a:lnTo>
                    <a:pt x="813442" y="127096"/>
                  </a:lnTo>
                  <a:lnTo>
                    <a:pt x="844465" y="158111"/>
                  </a:lnTo>
                  <a:lnTo>
                    <a:pt x="872602" y="191810"/>
                  </a:lnTo>
                  <a:lnTo>
                    <a:pt x="897648" y="227990"/>
                  </a:lnTo>
                  <a:lnTo>
                    <a:pt x="919399" y="266447"/>
                  </a:lnTo>
                  <a:lnTo>
                    <a:pt x="937653" y="306978"/>
                  </a:lnTo>
                  <a:lnTo>
                    <a:pt x="952205" y="349379"/>
                  </a:lnTo>
                  <a:lnTo>
                    <a:pt x="962851" y="393448"/>
                  </a:lnTo>
                  <a:lnTo>
                    <a:pt x="969389" y="438981"/>
                  </a:lnTo>
                  <a:lnTo>
                    <a:pt x="971613" y="485775"/>
                  </a:lnTo>
                  <a:lnTo>
                    <a:pt x="969389" y="532548"/>
                  </a:lnTo>
                  <a:lnTo>
                    <a:pt x="962851" y="578066"/>
                  </a:lnTo>
                  <a:lnTo>
                    <a:pt x="952205" y="622124"/>
                  </a:lnTo>
                  <a:lnTo>
                    <a:pt x="937653" y="664519"/>
                  </a:lnTo>
                  <a:lnTo>
                    <a:pt x="919399" y="705046"/>
                  </a:lnTo>
                  <a:lnTo>
                    <a:pt x="897648" y="743503"/>
                  </a:lnTo>
                  <a:lnTo>
                    <a:pt x="872602" y="779685"/>
                  </a:lnTo>
                  <a:lnTo>
                    <a:pt x="844465" y="813388"/>
                  </a:lnTo>
                  <a:lnTo>
                    <a:pt x="813442" y="844408"/>
                  </a:lnTo>
                  <a:lnTo>
                    <a:pt x="779735" y="872543"/>
                  </a:lnTo>
                  <a:lnTo>
                    <a:pt x="743549" y="897587"/>
                  </a:lnTo>
                  <a:lnTo>
                    <a:pt x="705088" y="919337"/>
                  </a:lnTo>
                  <a:lnTo>
                    <a:pt x="664554" y="937590"/>
                  </a:lnTo>
                  <a:lnTo>
                    <a:pt x="622152" y="952142"/>
                  </a:lnTo>
                  <a:lnTo>
                    <a:pt x="578086" y="962788"/>
                  </a:lnTo>
                  <a:lnTo>
                    <a:pt x="532559" y="969325"/>
                  </a:lnTo>
                  <a:lnTo>
                    <a:pt x="485775" y="971550"/>
                  </a:lnTo>
                  <a:lnTo>
                    <a:pt x="438991" y="969325"/>
                  </a:lnTo>
                  <a:lnTo>
                    <a:pt x="393466" y="962788"/>
                  </a:lnTo>
                  <a:lnTo>
                    <a:pt x="349402" y="952142"/>
                  </a:lnTo>
                  <a:lnTo>
                    <a:pt x="307004" y="937590"/>
                  </a:lnTo>
                  <a:lnTo>
                    <a:pt x="266475" y="919337"/>
                  </a:lnTo>
                  <a:lnTo>
                    <a:pt x="228018" y="897587"/>
                  </a:lnTo>
                  <a:lnTo>
                    <a:pt x="191837" y="872543"/>
                  </a:lnTo>
                  <a:lnTo>
                    <a:pt x="158136" y="844408"/>
                  </a:lnTo>
                  <a:lnTo>
                    <a:pt x="127118" y="813388"/>
                  </a:lnTo>
                  <a:lnTo>
                    <a:pt x="98987" y="779685"/>
                  </a:lnTo>
                  <a:lnTo>
                    <a:pt x="73947" y="743503"/>
                  </a:lnTo>
                  <a:lnTo>
                    <a:pt x="52200" y="705046"/>
                  </a:lnTo>
                  <a:lnTo>
                    <a:pt x="33951" y="664519"/>
                  </a:lnTo>
                  <a:lnTo>
                    <a:pt x="19402" y="622124"/>
                  </a:lnTo>
                  <a:lnTo>
                    <a:pt x="8759" y="578066"/>
                  </a:lnTo>
                  <a:lnTo>
                    <a:pt x="2223" y="532548"/>
                  </a:lnTo>
                  <a:lnTo>
                    <a:pt x="0" y="48577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133157" y="487680"/>
            <a:ext cx="233679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9525" y="1524000"/>
            <a:ext cx="5581650" cy="5010150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16</a:t>
            </a:fld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583814" y="521335"/>
            <a:ext cx="5361940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b="1">
                <a:solidFill>
                  <a:srgbClr val="FFFFFF"/>
                </a:solidFill>
                <a:latin typeface="Calibri"/>
                <a:cs typeface="Calibri"/>
              </a:rPr>
              <a:t>Sequences</a:t>
            </a:r>
            <a:r>
              <a:rPr dirty="0" sz="32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FFFFFF"/>
                </a:solidFill>
                <a:latin typeface="Calibri"/>
                <a:cs typeface="Calibri"/>
              </a:rPr>
              <a:t>Diagram(Customers)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760412" y="341375"/>
            <a:ext cx="984885" cy="984250"/>
            <a:chOff x="760412" y="341375"/>
            <a:chExt cx="984885" cy="984250"/>
          </a:xfrm>
        </p:grpSpPr>
        <p:sp>
          <p:nvSpPr>
            <p:cNvPr id="4" name="object 4" descr=""/>
            <p:cNvSpPr/>
            <p:nvPr/>
          </p:nvSpPr>
          <p:spPr>
            <a:xfrm>
              <a:off x="766762" y="347725"/>
              <a:ext cx="972185" cy="971550"/>
            </a:xfrm>
            <a:custGeom>
              <a:avLst/>
              <a:gdLst/>
              <a:ahLst/>
              <a:cxnLst/>
              <a:rect l="l" t="t" r="r" b="b"/>
              <a:pathLst>
                <a:path w="972185" h="971550">
                  <a:moveTo>
                    <a:pt x="485775" y="0"/>
                  </a:moveTo>
                  <a:lnTo>
                    <a:pt x="438991" y="2223"/>
                  </a:lnTo>
                  <a:lnTo>
                    <a:pt x="393466" y="8756"/>
                  </a:lnTo>
                  <a:lnTo>
                    <a:pt x="349402" y="19397"/>
                  </a:lnTo>
                  <a:lnTo>
                    <a:pt x="307004" y="33943"/>
                  </a:lnTo>
                  <a:lnTo>
                    <a:pt x="266475" y="52188"/>
                  </a:lnTo>
                  <a:lnTo>
                    <a:pt x="228018" y="73931"/>
                  </a:lnTo>
                  <a:lnTo>
                    <a:pt x="191837" y="98968"/>
                  </a:lnTo>
                  <a:lnTo>
                    <a:pt x="158136" y="127096"/>
                  </a:lnTo>
                  <a:lnTo>
                    <a:pt x="127118" y="158111"/>
                  </a:lnTo>
                  <a:lnTo>
                    <a:pt x="98987" y="191810"/>
                  </a:lnTo>
                  <a:lnTo>
                    <a:pt x="73947" y="227990"/>
                  </a:lnTo>
                  <a:lnTo>
                    <a:pt x="52200" y="266447"/>
                  </a:lnTo>
                  <a:lnTo>
                    <a:pt x="33951" y="306978"/>
                  </a:lnTo>
                  <a:lnTo>
                    <a:pt x="19402" y="349379"/>
                  </a:lnTo>
                  <a:lnTo>
                    <a:pt x="8759" y="393448"/>
                  </a:lnTo>
                  <a:lnTo>
                    <a:pt x="2223" y="438981"/>
                  </a:lnTo>
                  <a:lnTo>
                    <a:pt x="0" y="485775"/>
                  </a:lnTo>
                  <a:lnTo>
                    <a:pt x="2223" y="532548"/>
                  </a:lnTo>
                  <a:lnTo>
                    <a:pt x="8759" y="578066"/>
                  </a:lnTo>
                  <a:lnTo>
                    <a:pt x="19402" y="622124"/>
                  </a:lnTo>
                  <a:lnTo>
                    <a:pt x="33951" y="664519"/>
                  </a:lnTo>
                  <a:lnTo>
                    <a:pt x="52200" y="705046"/>
                  </a:lnTo>
                  <a:lnTo>
                    <a:pt x="73947" y="743503"/>
                  </a:lnTo>
                  <a:lnTo>
                    <a:pt x="98987" y="779685"/>
                  </a:lnTo>
                  <a:lnTo>
                    <a:pt x="127118" y="813388"/>
                  </a:lnTo>
                  <a:lnTo>
                    <a:pt x="158136" y="844408"/>
                  </a:lnTo>
                  <a:lnTo>
                    <a:pt x="191837" y="872543"/>
                  </a:lnTo>
                  <a:lnTo>
                    <a:pt x="228018" y="897587"/>
                  </a:lnTo>
                  <a:lnTo>
                    <a:pt x="266475" y="919337"/>
                  </a:lnTo>
                  <a:lnTo>
                    <a:pt x="307004" y="937590"/>
                  </a:lnTo>
                  <a:lnTo>
                    <a:pt x="349402" y="952142"/>
                  </a:lnTo>
                  <a:lnTo>
                    <a:pt x="393466" y="962788"/>
                  </a:lnTo>
                  <a:lnTo>
                    <a:pt x="438991" y="969325"/>
                  </a:lnTo>
                  <a:lnTo>
                    <a:pt x="485775" y="971550"/>
                  </a:lnTo>
                  <a:lnTo>
                    <a:pt x="532559" y="969325"/>
                  </a:lnTo>
                  <a:lnTo>
                    <a:pt x="578086" y="962788"/>
                  </a:lnTo>
                  <a:lnTo>
                    <a:pt x="622152" y="952142"/>
                  </a:lnTo>
                  <a:lnTo>
                    <a:pt x="664554" y="937590"/>
                  </a:lnTo>
                  <a:lnTo>
                    <a:pt x="705088" y="919337"/>
                  </a:lnTo>
                  <a:lnTo>
                    <a:pt x="743549" y="897587"/>
                  </a:lnTo>
                  <a:lnTo>
                    <a:pt x="779735" y="872543"/>
                  </a:lnTo>
                  <a:lnTo>
                    <a:pt x="813442" y="844408"/>
                  </a:lnTo>
                  <a:lnTo>
                    <a:pt x="844465" y="813388"/>
                  </a:lnTo>
                  <a:lnTo>
                    <a:pt x="872602" y="779685"/>
                  </a:lnTo>
                  <a:lnTo>
                    <a:pt x="897648" y="743503"/>
                  </a:lnTo>
                  <a:lnTo>
                    <a:pt x="919399" y="705046"/>
                  </a:lnTo>
                  <a:lnTo>
                    <a:pt x="937653" y="664519"/>
                  </a:lnTo>
                  <a:lnTo>
                    <a:pt x="952205" y="622124"/>
                  </a:lnTo>
                  <a:lnTo>
                    <a:pt x="962851" y="578066"/>
                  </a:lnTo>
                  <a:lnTo>
                    <a:pt x="969389" y="532548"/>
                  </a:lnTo>
                  <a:lnTo>
                    <a:pt x="971613" y="485775"/>
                  </a:lnTo>
                  <a:lnTo>
                    <a:pt x="969389" y="438981"/>
                  </a:lnTo>
                  <a:lnTo>
                    <a:pt x="962851" y="393448"/>
                  </a:lnTo>
                  <a:lnTo>
                    <a:pt x="952205" y="349379"/>
                  </a:lnTo>
                  <a:lnTo>
                    <a:pt x="937653" y="306978"/>
                  </a:lnTo>
                  <a:lnTo>
                    <a:pt x="919399" y="266447"/>
                  </a:lnTo>
                  <a:lnTo>
                    <a:pt x="897648" y="227990"/>
                  </a:lnTo>
                  <a:lnTo>
                    <a:pt x="872602" y="191810"/>
                  </a:lnTo>
                  <a:lnTo>
                    <a:pt x="844465" y="158111"/>
                  </a:lnTo>
                  <a:lnTo>
                    <a:pt x="813442" y="127096"/>
                  </a:lnTo>
                  <a:lnTo>
                    <a:pt x="779735" y="98968"/>
                  </a:lnTo>
                  <a:lnTo>
                    <a:pt x="743549" y="73931"/>
                  </a:lnTo>
                  <a:lnTo>
                    <a:pt x="705088" y="52188"/>
                  </a:lnTo>
                  <a:lnTo>
                    <a:pt x="664554" y="33943"/>
                  </a:lnTo>
                  <a:lnTo>
                    <a:pt x="622152" y="19397"/>
                  </a:lnTo>
                  <a:lnTo>
                    <a:pt x="578086" y="8756"/>
                  </a:lnTo>
                  <a:lnTo>
                    <a:pt x="532559" y="2223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rgbClr val="C4D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66762" y="347725"/>
              <a:ext cx="972185" cy="971550"/>
            </a:xfrm>
            <a:custGeom>
              <a:avLst/>
              <a:gdLst/>
              <a:ahLst/>
              <a:cxnLst/>
              <a:rect l="l" t="t" r="r" b="b"/>
              <a:pathLst>
                <a:path w="972185" h="971550">
                  <a:moveTo>
                    <a:pt x="0" y="485775"/>
                  </a:moveTo>
                  <a:lnTo>
                    <a:pt x="2223" y="438981"/>
                  </a:lnTo>
                  <a:lnTo>
                    <a:pt x="8759" y="393448"/>
                  </a:lnTo>
                  <a:lnTo>
                    <a:pt x="19402" y="349379"/>
                  </a:lnTo>
                  <a:lnTo>
                    <a:pt x="33951" y="306978"/>
                  </a:lnTo>
                  <a:lnTo>
                    <a:pt x="52200" y="266447"/>
                  </a:lnTo>
                  <a:lnTo>
                    <a:pt x="73947" y="227990"/>
                  </a:lnTo>
                  <a:lnTo>
                    <a:pt x="98987" y="191810"/>
                  </a:lnTo>
                  <a:lnTo>
                    <a:pt x="127118" y="158111"/>
                  </a:lnTo>
                  <a:lnTo>
                    <a:pt x="158136" y="127096"/>
                  </a:lnTo>
                  <a:lnTo>
                    <a:pt x="191837" y="98968"/>
                  </a:lnTo>
                  <a:lnTo>
                    <a:pt x="228018" y="73931"/>
                  </a:lnTo>
                  <a:lnTo>
                    <a:pt x="266475" y="52188"/>
                  </a:lnTo>
                  <a:lnTo>
                    <a:pt x="307004" y="33943"/>
                  </a:lnTo>
                  <a:lnTo>
                    <a:pt x="349402" y="19397"/>
                  </a:lnTo>
                  <a:lnTo>
                    <a:pt x="393466" y="8756"/>
                  </a:lnTo>
                  <a:lnTo>
                    <a:pt x="438991" y="2223"/>
                  </a:lnTo>
                  <a:lnTo>
                    <a:pt x="485775" y="0"/>
                  </a:lnTo>
                  <a:lnTo>
                    <a:pt x="532559" y="2223"/>
                  </a:lnTo>
                  <a:lnTo>
                    <a:pt x="578086" y="8756"/>
                  </a:lnTo>
                  <a:lnTo>
                    <a:pt x="622152" y="19397"/>
                  </a:lnTo>
                  <a:lnTo>
                    <a:pt x="664554" y="33943"/>
                  </a:lnTo>
                  <a:lnTo>
                    <a:pt x="705088" y="52188"/>
                  </a:lnTo>
                  <a:lnTo>
                    <a:pt x="743549" y="73931"/>
                  </a:lnTo>
                  <a:lnTo>
                    <a:pt x="779735" y="98968"/>
                  </a:lnTo>
                  <a:lnTo>
                    <a:pt x="813442" y="127096"/>
                  </a:lnTo>
                  <a:lnTo>
                    <a:pt x="844465" y="158111"/>
                  </a:lnTo>
                  <a:lnTo>
                    <a:pt x="872602" y="191810"/>
                  </a:lnTo>
                  <a:lnTo>
                    <a:pt x="897648" y="227990"/>
                  </a:lnTo>
                  <a:lnTo>
                    <a:pt x="919399" y="266447"/>
                  </a:lnTo>
                  <a:lnTo>
                    <a:pt x="937653" y="306978"/>
                  </a:lnTo>
                  <a:lnTo>
                    <a:pt x="952205" y="349379"/>
                  </a:lnTo>
                  <a:lnTo>
                    <a:pt x="962851" y="393448"/>
                  </a:lnTo>
                  <a:lnTo>
                    <a:pt x="969389" y="438981"/>
                  </a:lnTo>
                  <a:lnTo>
                    <a:pt x="971613" y="485775"/>
                  </a:lnTo>
                  <a:lnTo>
                    <a:pt x="969389" y="532548"/>
                  </a:lnTo>
                  <a:lnTo>
                    <a:pt x="962851" y="578066"/>
                  </a:lnTo>
                  <a:lnTo>
                    <a:pt x="952205" y="622124"/>
                  </a:lnTo>
                  <a:lnTo>
                    <a:pt x="937653" y="664519"/>
                  </a:lnTo>
                  <a:lnTo>
                    <a:pt x="919399" y="705046"/>
                  </a:lnTo>
                  <a:lnTo>
                    <a:pt x="897648" y="743503"/>
                  </a:lnTo>
                  <a:lnTo>
                    <a:pt x="872602" y="779685"/>
                  </a:lnTo>
                  <a:lnTo>
                    <a:pt x="844465" y="813388"/>
                  </a:lnTo>
                  <a:lnTo>
                    <a:pt x="813442" y="844408"/>
                  </a:lnTo>
                  <a:lnTo>
                    <a:pt x="779735" y="872543"/>
                  </a:lnTo>
                  <a:lnTo>
                    <a:pt x="743549" y="897587"/>
                  </a:lnTo>
                  <a:lnTo>
                    <a:pt x="705088" y="919337"/>
                  </a:lnTo>
                  <a:lnTo>
                    <a:pt x="664554" y="937590"/>
                  </a:lnTo>
                  <a:lnTo>
                    <a:pt x="622152" y="952142"/>
                  </a:lnTo>
                  <a:lnTo>
                    <a:pt x="578086" y="962788"/>
                  </a:lnTo>
                  <a:lnTo>
                    <a:pt x="532559" y="969325"/>
                  </a:lnTo>
                  <a:lnTo>
                    <a:pt x="485775" y="971550"/>
                  </a:lnTo>
                  <a:lnTo>
                    <a:pt x="438991" y="969325"/>
                  </a:lnTo>
                  <a:lnTo>
                    <a:pt x="393466" y="962788"/>
                  </a:lnTo>
                  <a:lnTo>
                    <a:pt x="349402" y="952142"/>
                  </a:lnTo>
                  <a:lnTo>
                    <a:pt x="307004" y="937590"/>
                  </a:lnTo>
                  <a:lnTo>
                    <a:pt x="266475" y="919337"/>
                  </a:lnTo>
                  <a:lnTo>
                    <a:pt x="228018" y="897587"/>
                  </a:lnTo>
                  <a:lnTo>
                    <a:pt x="191837" y="872543"/>
                  </a:lnTo>
                  <a:lnTo>
                    <a:pt x="158136" y="844408"/>
                  </a:lnTo>
                  <a:lnTo>
                    <a:pt x="127118" y="813388"/>
                  </a:lnTo>
                  <a:lnTo>
                    <a:pt x="98987" y="779685"/>
                  </a:lnTo>
                  <a:lnTo>
                    <a:pt x="73947" y="743503"/>
                  </a:lnTo>
                  <a:lnTo>
                    <a:pt x="52200" y="705046"/>
                  </a:lnTo>
                  <a:lnTo>
                    <a:pt x="33951" y="664519"/>
                  </a:lnTo>
                  <a:lnTo>
                    <a:pt x="19402" y="622124"/>
                  </a:lnTo>
                  <a:lnTo>
                    <a:pt x="8759" y="578066"/>
                  </a:lnTo>
                  <a:lnTo>
                    <a:pt x="2223" y="532548"/>
                  </a:lnTo>
                  <a:lnTo>
                    <a:pt x="0" y="48577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133157" y="487680"/>
            <a:ext cx="233679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7325" y="1905000"/>
            <a:ext cx="9439275" cy="4248150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16</a:t>
            </a:fld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583814" y="521335"/>
            <a:ext cx="5361940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b="1">
                <a:solidFill>
                  <a:srgbClr val="FFFFFF"/>
                </a:solidFill>
                <a:latin typeface="Calibri"/>
                <a:cs typeface="Calibri"/>
              </a:rPr>
              <a:t>Sequences</a:t>
            </a:r>
            <a:r>
              <a:rPr dirty="0" sz="32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FFFFFF"/>
                </a:solidFill>
                <a:latin typeface="Calibri"/>
                <a:cs typeface="Calibri"/>
              </a:rPr>
              <a:t>Diagram(Customers)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760412" y="341375"/>
            <a:ext cx="984885" cy="984250"/>
            <a:chOff x="760412" y="341375"/>
            <a:chExt cx="984885" cy="984250"/>
          </a:xfrm>
        </p:grpSpPr>
        <p:sp>
          <p:nvSpPr>
            <p:cNvPr id="4" name="object 4" descr=""/>
            <p:cNvSpPr/>
            <p:nvPr/>
          </p:nvSpPr>
          <p:spPr>
            <a:xfrm>
              <a:off x="766762" y="347725"/>
              <a:ext cx="972185" cy="971550"/>
            </a:xfrm>
            <a:custGeom>
              <a:avLst/>
              <a:gdLst/>
              <a:ahLst/>
              <a:cxnLst/>
              <a:rect l="l" t="t" r="r" b="b"/>
              <a:pathLst>
                <a:path w="972185" h="971550">
                  <a:moveTo>
                    <a:pt x="485775" y="0"/>
                  </a:moveTo>
                  <a:lnTo>
                    <a:pt x="438991" y="2223"/>
                  </a:lnTo>
                  <a:lnTo>
                    <a:pt x="393466" y="8756"/>
                  </a:lnTo>
                  <a:lnTo>
                    <a:pt x="349402" y="19397"/>
                  </a:lnTo>
                  <a:lnTo>
                    <a:pt x="307004" y="33943"/>
                  </a:lnTo>
                  <a:lnTo>
                    <a:pt x="266475" y="52188"/>
                  </a:lnTo>
                  <a:lnTo>
                    <a:pt x="228018" y="73931"/>
                  </a:lnTo>
                  <a:lnTo>
                    <a:pt x="191837" y="98968"/>
                  </a:lnTo>
                  <a:lnTo>
                    <a:pt x="158136" y="127096"/>
                  </a:lnTo>
                  <a:lnTo>
                    <a:pt x="127118" y="158111"/>
                  </a:lnTo>
                  <a:lnTo>
                    <a:pt x="98987" y="191810"/>
                  </a:lnTo>
                  <a:lnTo>
                    <a:pt x="73947" y="227990"/>
                  </a:lnTo>
                  <a:lnTo>
                    <a:pt x="52200" y="266447"/>
                  </a:lnTo>
                  <a:lnTo>
                    <a:pt x="33951" y="306978"/>
                  </a:lnTo>
                  <a:lnTo>
                    <a:pt x="19402" y="349379"/>
                  </a:lnTo>
                  <a:lnTo>
                    <a:pt x="8759" y="393448"/>
                  </a:lnTo>
                  <a:lnTo>
                    <a:pt x="2223" y="438981"/>
                  </a:lnTo>
                  <a:lnTo>
                    <a:pt x="0" y="485775"/>
                  </a:lnTo>
                  <a:lnTo>
                    <a:pt x="2223" y="532548"/>
                  </a:lnTo>
                  <a:lnTo>
                    <a:pt x="8759" y="578066"/>
                  </a:lnTo>
                  <a:lnTo>
                    <a:pt x="19402" y="622124"/>
                  </a:lnTo>
                  <a:lnTo>
                    <a:pt x="33951" y="664519"/>
                  </a:lnTo>
                  <a:lnTo>
                    <a:pt x="52200" y="705046"/>
                  </a:lnTo>
                  <a:lnTo>
                    <a:pt x="73947" y="743503"/>
                  </a:lnTo>
                  <a:lnTo>
                    <a:pt x="98987" y="779685"/>
                  </a:lnTo>
                  <a:lnTo>
                    <a:pt x="127118" y="813388"/>
                  </a:lnTo>
                  <a:lnTo>
                    <a:pt x="158136" y="844408"/>
                  </a:lnTo>
                  <a:lnTo>
                    <a:pt x="191837" y="872543"/>
                  </a:lnTo>
                  <a:lnTo>
                    <a:pt x="228018" y="897587"/>
                  </a:lnTo>
                  <a:lnTo>
                    <a:pt x="266475" y="919337"/>
                  </a:lnTo>
                  <a:lnTo>
                    <a:pt x="307004" y="937590"/>
                  </a:lnTo>
                  <a:lnTo>
                    <a:pt x="349402" y="952142"/>
                  </a:lnTo>
                  <a:lnTo>
                    <a:pt x="393466" y="962788"/>
                  </a:lnTo>
                  <a:lnTo>
                    <a:pt x="438991" y="969325"/>
                  </a:lnTo>
                  <a:lnTo>
                    <a:pt x="485775" y="971550"/>
                  </a:lnTo>
                  <a:lnTo>
                    <a:pt x="532559" y="969325"/>
                  </a:lnTo>
                  <a:lnTo>
                    <a:pt x="578086" y="962788"/>
                  </a:lnTo>
                  <a:lnTo>
                    <a:pt x="622152" y="952142"/>
                  </a:lnTo>
                  <a:lnTo>
                    <a:pt x="664554" y="937590"/>
                  </a:lnTo>
                  <a:lnTo>
                    <a:pt x="705088" y="919337"/>
                  </a:lnTo>
                  <a:lnTo>
                    <a:pt x="743549" y="897587"/>
                  </a:lnTo>
                  <a:lnTo>
                    <a:pt x="779735" y="872543"/>
                  </a:lnTo>
                  <a:lnTo>
                    <a:pt x="813442" y="844408"/>
                  </a:lnTo>
                  <a:lnTo>
                    <a:pt x="844465" y="813388"/>
                  </a:lnTo>
                  <a:lnTo>
                    <a:pt x="872602" y="779685"/>
                  </a:lnTo>
                  <a:lnTo>
                    <a:pt x="897648" y="743503"/>
                  </a:lnTo>
                  <a:lnTo>
                    <a:pt x="919399" y="705046"/>
                  </a:lnTo>
                  <a:lnTo>
                    <a:pt x="937653" y="664519"/>
                  </a:lnTo>
                  <a:lnTo>
                    <a:pt x="952205" y="622124"/>
                  </a:lnTo>
                  <a:lnTo>
                    <a:pt x="962851" y="578066"/>
                  </a:lnTo>
                  <a:lnTo>
                    <a:pt x="969389" y="532548"/>
                  </a:lnTo>
                  <a:lnTo>
                    <a:pt x="971613" y="485775"/>
                  </a:lnTo>
                  <a:lnTo>
                    <a:pt x="969389" y="438981"/>
                  </a:lnTo>
                  <a:lnTo>
                    <a:pt x="962851" y="393448"/>
                  </a:lnTo>
                  <a:lnTo>
                    <a:pt x="952205" y="349379"/>
                  </a:lnTo>
                  <a:lnTo>
                    <a:pt x="937653" y="306978"/>
                  </a:lnTo>
                  <a:lnTo>
                    <a:pt x="919399" y="266447"/>
                  </a:lnTo>
                  <a:lnTo>
                    <a:pt x="897648" y="227990"/>
                  </a:lnTo>
                  <a:lnTo>
                    <a:pt x="872602" y="191810"/>
                  </a:lnTo>
                  <a:lnTo>
                    <a:pt x="844465" y="158111"/>
                  </a:lnTo>
                  <a:lnTo>
                    <a:pt x="813442" y="127096"/>
                  </a:lnTo>
                  <a:lnTo>
                    <a:pt x="779735" y="98968"/>
                  </a:lnTo>
                  <a:lnTo>
                    <a:pt x="743549" y="73931"/>
                  </a:lnTo>
                  <a:lnTo>
                    <a:pt x="705088" y="52188"/>
                  </a:lnTo>
                  <a:lnTo>
                    <a:pt x="664554" y="33943"/>
                  </a:lnTo>
                  <a:lnTo>
                    <a:pt x="622152" y="19397"/>
                  </a:lnTo>
                  <a:lnTo>
                    <a:pt x="578086" y="8756"/>
                  </a:lnTo>
                  <a:lnTo>
                    <a:pt x="532559" y="2223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rgbClr val="C4D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66762" y="347725"/>
              <a:ext cx="972185" cy="971550"/>
            </a:xfrm>
            <a:custGeom>
              <a:avLst/>
              <a:gdLst/>
              <a:ahLst/>
              <a:cxnLst/>
              <a:rect l="l" t="t" r="r" b="b"/>
              <a:pathLst>
                <a:path w="972185" h="971550">
                  <a:moveTo>
                    <a:pt x="0" y="485775"/>
                  </a:moveTo>
                  <a:lnTo>
                    <a:pt x="2223" y="438981"/>
                  </a:lnTo>
                  <a:lnTo>
                    <a:pt x="8759" y="393448"/>
                  </a:lnTo>
                  <a:lnTo>
                    <a:pt x="19402" y="349379"/>
                  </a:lnTo>
                  <a:lnTo>
                    <a:pt x="33951" y="306978"/>
                  </a:lnTo>
                  <a:lnTo>
                    <a:pt x="52200" y="266447"/>
                  </a:lnTo>
                  <a:lnTo>
                    <a:pt x="73947" y="227990"/>
                  </a:lnTo>
                  <a:lnTo>
                    <a:pt x="98987" y="191810"/>
                  </a:lnTo>
                  <a:lnTo>
                    <a:pt x="127118" y="158111"/>
                  </a:lnTo>
                  <a:lnTo>
                    <a:pt x="158136" y="127096"/>
                  </a:lnTo>
                  <a:lnTo>
                    <a:pt x="191837" y="98968"/>
                  </a:lnTo>
                  <a:lnTo>
                    <a:pt x="228018" y="73931"/>
                  </a:lnTo>
                  <a:lnTo>
                    <a:pt x="266475" y="52188"/>
                  </a:lnTo>
                  <a:lnTo>
                    <a:pt x="307004" y="33943"/>
                  </a:lnTo>
                  <a:lnTo>
                    <a:pt x="349402" y="19397"/>
                  </a:lnTo>
                  <a:lnTo>
                    <a:pt x="393466" y="8756"/>
                  </a:lnTo>
                  <a:lnTo>
                    <a:pt x="438991" y="2223"/>
                  </a:lnTo>
                  <a:lnTo>
                    <a:pt x="485775" y="0"/>
                  </a:lnTo>
                  <a:lnTo>
                    <a:pt x="532559" y="2223"/>
                  </a:lnTo>
                  <a:lnTo>
                    <a:pt x="578086" y="8756"/>
                  </a:lnTo>
                  <a:lnTo>
                    <a:pt x="622152" y="19397"/>
                  </a:lnTo>
                  <a:lnTo>
                    <a:pt x="664554" y="33943"/>
                  </a:lnTo>
                  <a:lnTo>
                    <a:pt x="705088" y="52188"/>
                  </a:lnTo>
                  <a:lnTo>
                    <a:pt x="743549" y="73931"/>
                  </a:lnTo>
                  <a:lnTo>
                    <a:pt x="779735" y="98968"/>
                  </a:lnTo>
                  <a:lnTo>
                    <a:pt x="813442" y="127096"/>
                  </a:lnTo>
                  <a:lnTo>
                    <a:pt x="844465" y="158111"/>
                  </a:lnTo>
                  <a:lnTo>
                    <a:pt x="872602" y="191810"/>
                  </a:lnTo>
                  <a:lnTo>
                    <a:pt x="897648" y="227990"/>
                  </a:lnTo>
                  <a:lnTo>
                    <a:pt x="919399" y="266447"/>
                  </a:lnTo>
                  <a:lnTo>
                    <a:pt x="937653" y="306978"/>
                  </a:lnTo>
                  <a:lnTo>
                    <a:pt x="952205" y="349379"/>
                  </a:lnTo>
                  <a:lnTo>
                    <a:pt x="962851" y="393448"/>
                  </a:lnTo>
                  <a:lnTo>
                    <a:pt x="969389" y="438981"/>
                  </a:lnTo>
                  <a:lnTo>
                    <a:pt x="971613" y="485775"/>
                  </a:lnTo>
                  <a:lnTo>
                    <a:pt x="969389" y="532548"/>
                  </a:lnTo>
                  <a:lnTo>
                    <a:pt x="962851" y="578066"/>
                  </a:lnTo>
                  <a:lnTo>
                    <a:pt x="952205" y="622124"/>
                  </a:lnTo>
                  <a:lnTo>
                    <a:pt x="937653" y="664519"/>
                  </a:lnTo>
                  <a:lnTo>
                    <a:pt x="919399" y="705046"/>
                  </a:lnTo>
                  <a:lnTo>
                    <a:pt x="897648" y="743503"/>
                  </a:lnTo>
                  <a:lnTo>
                    <a:pt x="872602" y="779685"/>
                  </a:lnTo>
                  <a:lnTo>
                    <a:pt x="844465" y="813388"/>
                  </a:lnTo>
                  <a:lnTo>
                    <a:pt x="813442" y="844408"/>
                  </a:lnTo>
                  <a:lnTo>
                    <a:pt x="779735" y="872543"/>
                  </a:lnTo>
                  <a:lnTo>
                    <a:pt x="743549" y="897587"/>
                  </a:lnTo>
                  <a:lnTo>
                    <a:pt x="705088" y="919337"/>
                  </a:lnTo>
                  <a:lnTo>
                    <a:pt x="664554" y="937590"/>
                  </a:lnTo>
                  <a:lnTo>
                    <a:pt x="622152" y="952142"/>
                  </a:lnTo>
                  <a:lnTo>
                    <a:pt x="578086" y="962788"/>
                  </a:lnTo>
                  <a:lnTo>
                    <a:pt x="532559" y="969325"/>
                  </a:lnTo>
                  <a:lnTo>
                    <a:pt x="485775" y="971550"/>
                  </a:lnTo>
                  <a:lnTo>
                    <a:pt x="438991" y="969325"/>
                  </a:lnTo>
                  <a:lnTo>
                    <a:pt x="393466" y="962788"/>
                  </a:lnTo>
                  <a:lnTo>
                    <a:pt x="349402" y="952142"/>
                  </a:lnTo>
                  <a:lnTo>
                    <a:pt x="307004" y="937590"/>
                  </a:lnTo>
                  <a:lnTo>
                    <a:pt x="266475" y="919337"/>
                  </a:lnTo>
                  <a:lnTo>
                    <a:pt x="228018" y="897587"/>
                  </a:lnTo>
                  <a:lnTo>
                    <a:pt x="191837" y="872543"/>
                  </a:lnTo>
                  <a:lnTo>
                    <a:pt x="158136" y="844408"/>
                  </a:lnTo>
                  <a:lnTo>
                    <a:pt x="127118" y="813388"/>
                  </a:lnTo>
                  <a:lnTo>
                    <a:pt x="98987" y="779685"/>
                  </a:lnTo>
                  <a:lnTo>
                    <a:pt x="73947" y="743503"/>
                  </a:lnTo>
                  <a:lnTo>
                    <a:pt x="52200" y="705046"/>
                  </a:lnTo>
                  <a:lnTo>
                    <a:pt x="33951" y="664519"/>
                  </a:lnTo>
                  <a:lnTo>
                    <a:pt x="19402" y="622124"/>
                  </a:lnTo>
                  <a:lnTo>
                    <a:pt x="8759" y="578066"/>
                  </a:lnTo>
                  <a:lnTo>
                    <a:pt x="2223" y="532548"/>
                  </a:lnTo>
                  <a:lnTo>
                    <a:pt x="0" y="48577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133157" y="487680"/>
            <a:ext cx="233679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33675" y="1666875"/>
            <a:ext cx="6915150" cy="4343400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16</a:t>
            </a:fld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57625" y="521335"/>
            <a:ext cx="2816225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b="1">
                <a:solidFill>
                  <a:srgbClr val="FFFFFF"/>
                </a:solidFill>
                <a:latin typeface="Calibri"/>
                <a:cs typeface="Calibri"/>
              </a:rPr>
              <a:t>Activity</a:t>
            </a:r>
            <a:r>
              <a:rPr dirty="0" sz="3200" spc="-114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FFFFFF"/>
                </a:solidFill>
                <a:latin typeface="Calibri"/>
                <a:cs typeface="Calibri"/>
              </a:rPr>
              <a:t>Diagram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760412" y="341375"/>
            <a:ext cx="984885" cy="984250"/>
            <a:chOff x="760412" y="341375"/>
            <a:chExt cx="984885" cy="984250"/>
          </a:xfrm>
        </p:grpSpPr>
        <p:sp>
          <p:nvSpPr>
            <p:cNvPr id="4" name="object 4" descr=""/>
            <p:cNvSpPr/>
            <p:nvPr/>
          </p:nvSpPr>
          <p:spPr>
            <a:xfrm>
              <a:off x="766762" y="347725"/>
              <a:ext cx="972185" cy="971550"/>
            </a:xfrm>
            <a:custGeom>
              <a:avLst/>
              <a:gdLst/>
              <a:ahLst/>
              <a:cxnLst/>
              <a:rect l="l" t="t" r="r" b="b"/>
              <a:pathLst>
                <a:path w="972185" h="971550">
                  <a:moveTo>
                    <a:pt x="485775" y="0"/>
                  </a:moveTo>
                  <a:lnTo>
                    <a:pt x="438991" y="2223"/>
                  </a:lnTo>
                  <a:lnTo>
                    <a:pt x="393466" y="8756"/>
                  </a:lnTo>
                  <a:lnTo>
                    <a:pt x="349402" y="19397"/>
                  </a:lnTo>
                  <a:lnTo>
                    <a:pt x="307004" y="33943"/>
                  </a:lnTo>
                  <a:lnTo>
                    <a:pt x="266475" y="52188"/>
                  </a:lnTo>
                  <a:lnTo>
                    <a:pt x="228018" y="73931"/>
                  </a:lnTo>
                  <a:lnTo>
                    <a:pt x="191837" y="98968"/>
                  </a:lnTo>
                  <a:lnTo>
                    <a:pt x="158136" y="127096"/>
                  </a:lnTo>
                  <a:lnTo>
                    <a:pt x="127118" y="158111"/>
                  </a:lnTo>
                  <a:lnTo>
                    <a:pt x="98987" y="191810"/>
                  </a:lnTo>
                  <a:lnTo>
                    <a:pt x="73947" y="227990"/>
                  </a:lnTo>
                  <a:lnTo>
                    <a:pt x="52200" y="266447"/>
                  </a:lnTo>
                  <a:lnTo>
                    <a:pt x="33951" y="306978"/>
                  </a:lnTo>
                  <a:lnTo>
                    <a:pt x="19402" y="349379"/>
                  </a:lnTo>
                  <a:lnTo>
                    <a:pt x="8759" y="393448"/>
                  </a:lnTo>
                  <a:lnTo>
                    <a:pt x="2223" y="438981"/>
                  </a:lnTo>
                  <a:lnTo>
                    <a:pt x="0" y="485775"/>
                  </a:lnTo>
                  <a:lnTo>
                    <a:pt x="2223" y="532548"/>
                  </a:lnTo>
                  <a:lnTo>
                    <a:pt x="8759" y="578066"/>
                  </a:lnTo>
                  <a:lnTo>
                    <a:pt x="19402" y="622124"/>
                  </a:lnTo>
                  <a:lnTo>
                    <a:pt x="33951" y="664519"/>
                  </a:lnTo>
                  <a:lnTo>
                    <a:pt x="52200" y="705046"/>
                  </a:lnTo>
                  <a:lnTo>
                    <a:pt x="73947" y="743503"/>
                  </a:lnTo>
                  <a:lnTo>
                    <a:pt x="98987" y="779685"/>
                  </a:lnTo>
                  <a:lnTo>
                    <a:pt x="127118" y="813388"/>
                  </a:lnTo>
                  <a:lnTo>
                    <a:pt x="158136" y="844408"/>
                  </a:lnTo>
                  <a:lnTo>
                    <a:pt x="191837" y="872543"/>
                  </a:lnTo>
                  <a:lnTo>
                    <a:pt x="228018" y="897587"/>
                  </a:lnTo>
                  <a:lnTo>
                    <a:pt x="266475" y="919337"/>
                  </a:lnTo>
                  <a:lnTo>
                    <a:pt x="307004" y="937590"/>
                  </a:lnTo>
                  <a:lnTo>
                    <a:pt x="349402" y="952142"/>
                  </a:lnTo>
                  <a:lnTo>
                    <a:pt x="393466" y="962788"/>
                  </a:lnTo>
                  <a:lnTo>
                    <a:pt x="438991" y="969325"/>
                  </a:lnTo>
                  <a:lnTo>
                    <a:pt x="485775" y="971550"/>
                  </a:lnTo>
                  <a:lnTo>
                    <a:pt x="532559" y="969325"/>
                  </a:lnTo>
                  <a:lnTo>
                    <a:pt x="578086" y="962788"/>
                  </a:lnTo>
                  <a:lnTo>
                    <a:pt x="622152" y="952142"/>
                  </a:lnTo>
                  <a:lnTo>
                    <a:pt x="664554" y="937590"/>
                  </a:lnTo>
                  <a:lnTo>
                    <a:pt x="705088" y="919337"/>
                  </a:lnTo>
                  <a:lnTo>
                    <a:pt x="743549" y="897587"/>
                  </a:lnTo>
                  <a:lnTo>
                    <a:pt x="779735" y="872543"/>
                  </a:lnTo>
                  <a:lnTo>
                    <a:pt x="813442" y="844408"/>
                  </a:lnTo>
                  <a:lnTo>
                    <a:pt x="844465" y="813388"/>
                  </a:lnTo>
                  <a:lnTo>
                    <a:pt x="872602" y="779685"/>
                  </a:lnTo>
                  <a:lnTo>
                    <a:pt x="897648" y="743503"/>
                  </a:lnTo>
                  <a:lnTo>
                    <a:pt x="919399" y="705046"/>
                  </a:lnTo>
                  <a:lnTo>
                    <a:pt x="937653" y="664519"/>
                  </a:lnTo>
                  <a:lnTo>
                    <a:pt x="952205" y="622124"/>
                  </a:lnTo>
                  <a:lnTo>
                    <a:pt x="962851" y="578066"/>
                  </a:lnTo>
                  <a:lnTo>
                    <a:pt x="969389" y="532548"/>
                  </a:lnTo>
                  <a:lnTo>
                    <a:pt x="971613" y="485775"/>
                  </a:lnTo>
                  <a:lnTo>
                    <a:pt x="969389" y="438981"/>
                  </a:lnTo>
                  <a:lnTo>
                    <a:pt x="962851" y="393448"/>
                  </a:lnTo>
                  <a:lnTo>
                    <a:pt x="952205" y="349379"/>
                  </a:lnTo>
                  <a:lnTo>
                    <a:pt x="937653" y="306978"/>
                  </a:lnTo>
                  <a:lnTo>
                    <a:pt x="919399" y="266447"/>
                  </a:lnTo>
                  <a:lnTo>
                    <a:pt x="897648" y="227990"/>
                  </a:lnTo>
                  <a:lnTo>
                    <a:pt x="872602" y="191810"/>
                  </a:lnTo>
                  <a:lnTo>
                    <a:pt x="844465" y="158111"/>
                  </a:lnTo>
                  <a:lnTo>
                    <a:pt x="813442" y="127096"/>
                  </a:lnTo>
                  <a:lnTo>
                    <a:pt x="779735" y="98968"/>
                  </a:lnTo>
                  <a:lnTo>
                    <a:pt x="743549" y="73931"/>
                  </a:lnTo>
                  <a:lnTo>
                    <a:pt x="705088" y="52188"/>
                  </a:lnTo>
                  <a:lnTo>
                    <a:pt x="664554" y="33943"/>
                  </a:lnTo>
                  <a:lnTo>
                    <a:pt x="622152" y="19397"/>
                  </a:lnTo>
                  <a:lnTo>
                    <a:pt x="578086" y="8756"/>
                  </a:lnTo>
                  <a:lnTo>
                    <a:pt x="532559" y="2223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rgbClr val="C4D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66762" y="347725"/>
              <a:ext cx="972185" cy="971550"/>
            </a:xfrm>
            <a:custGeom>
              <a:avLst/>
              <a:gdLst/>
              <a:ahLst/>
              <a:cxnLst/>
              <a:rect l="l" t="t" r="r" b="b"/>
              <a:pathLst>
                <a:path w="972185" h="971550">
                  <a:moveTo>
                    <a:pt x="0" y="485775"/>
                  </a:moveTo>
                  <a:lnTo>
                    <a:pt x="2223" y="438981"/>
                  </a:lnTo>
                  <a:lnTo>
                    <a:pt x="8759" y="393448"/>
                  </a:lnTo>
                  <a:lnTo>
                    <a:pt x="19402" y="349379"/>
                  </a:lnTo>
                  <a:lnTo>
                    <a:pt x="33951" y="306978"/>
                  </a:lnTo>
                  <a:lnTo>
                    <a:pt x="52200" y="266447"/>
                  </a:lnTo>
                  <a:lnTo>
                    <a:pt x="73947" y="227990"/>
                  </a:lnTo>
                  <a:lnTo>
                    <a:pt x="98987" y="191810"/>
                  </a:lnTo>
                  <a:lnTo>
                    <a:pt x="127118" y="158111"/>
                  </a:lnTo>
                  <a:lnTo>
                    <a:pt x="158136" y="127096"/>
                  </a:lnTo>
                  <a:lnTo>
                    <a:pt x="191837" y="98968"/>
                  </a:lnTo>
                  <a:lnTo>
                    <a:pt x="228018" y="73931"/>
                  </a:lnTo>
                  <a:lnTo>
                    <a:pt x="266475" y="52188"/>
                  </a:lnTo>
                  <a:lnTo>
                    <a:pt x="307004" y="33943"/>
                  </a:lnTo>
                  <a:lnTo>
                    <a:pt x="349402" y="19397"/>
                  </a:lnTo>
                  <a:lnTo>
                    <a:pt x="393466" y="8756"/>
                  </a:lnTo>
                  <a:lnTo>
                    <a:pt x="438991" y="2223"/>
                  </a:lnTo>
                  <a:lnTo>
                    <a:pt x="485775" y="0"/>
                  </a:lnTo>
                  <a:lnTo>
                    <a:pt x="532559" y="2223"/>
                  </a:lnTo>
                  <a:lnTo>
                    <a:pt x="578086" y="8756"/>
                  </a:lnTo>
                  <a:lnTo>
                    <a:pt x="622152" y="19397"/>
                  </a:lnTo>
                  <a:lnTo>
                    <a:pt x="664554" y="33943"/>
                  </a:lnTo>
                  <a:lnTo>
                    <a:pt x="705088" y="52188"/>
                  </a:lnTo>
                  <a:lnTo>
                    <a:pt x="743549" y="73931"/>
                  </a:lnTo>
                  <a:lnTo>
                    <a:pt x="779735" y="98968"/>
                  </a:lnTo>
                  <a:lnTo>
                    <a:pt x="813442" y="127096"/>
                  </a:lnTo>
                  <a:lnTo>
                    <a:pt x="844465" y="158111"/>
                  </a:lnTo>
                  <a:lnTo>
                    <a:pt x="872602" y="191810"/>
                  </a:lnTo>
                  <a:lnTo>
                    <a:pt x="897648" y="227990"/>
                  </a:lnTo>
                  <a:lnTo>
                    <a:pt x="919399" y="266447"/>
                  </a:lnTo>
                  <a:lnTo>
                    <a:pt x="937653" y="306978"/>
                  </a:lnTo>
                  <a:lnTo>
                    <a:pt x="952205" y="349379"/>
                  </a:lnTo>
                  <a:lnTo>
                    <a:pt x="962851" y="393448"/>
                  </a:lnTo>
                  <a:lnTo>
                    <a:pt x="969389" y="438981"/>
                  </a:lnTo>
                  <a:lnTo>
                    <a:pt x="971613" y="485775"/>
                  </a:lnTo>
                  <a:lnTo>
                    <a:pt x="969389" y="532548"/>
                  </a:lnTo>
                  <a:lnTo>
                    <a:pt x="962851" y="578066"/>
                  </a:lnTo>
                  <a:lnTo>
                    <a:pt x="952205" y="622124"/>
                  </a:lnTo>
                  <a:lnTo>
                    <a:pt x="937653" y="664519"/>
                  </a:lnTo>
                  <a:lnTo>
                    <a:pt x="919399" y="705046"/>
                  </a:lnTo>
                  <a:lnTo>
                    <a:pt x="897648" y="743503"/>
                  </a:lnTo>
                  <a:lnTo>
                    <a:pt x="872602" y="779685"/>
                  </a:lnTo>
                  <a:lnTo>
                    <a:pt x="844465" y="813388"/>
                  </a:lnTo>
                  <a:lnTo>
                    <a:pt x="813442" y="844408"/>
                  </a:lnTo>
                  <a:lnTo>
                    <a:pt x="779735" y="872543"/>
                  </a:lnTo>
                  <a:lnTo>
                    <a:pt x="743549" y="897587"/>
                  </a:lnTo>
                  <a:lnTo>
                    <a:pt x="705088" y="919337"/>
                  </a:lnTo>
                  <a:lnTo>
                    <a:pt x="664554" y="937590"/>
                  </a:lnTo>
                  <a:lnTo>
                    <a:pt x="622152" y="952142"/>
                  </a:lnTo>
                  <a:lnTo>
                    <a:pt x="578086" y="962788"/>
                  </a:lnTo>
                  <a:lnTo>
                    <a:pt x="532559" y="969325"/>
                  </a:lnTo>
                  <a:lnTo>
                    <a:pt x="485775" y="971550"/>
                  </a:lnTo>
                  <a:lnTo>
                    <a:pt x="438991" y="969325"/>
                  </a:lnTo>
                  <a:lnTo>
                    <a:pt x="393466" y="962788"/>
                  </a:lnTo>
                  <a:lnTo>
                    <a:pt x="349402" y="952142"/>
                  </a:lnTo>
                  <a:lnTo>
                    <a:pt x="307004" y="937590"/>
                  </a:lnTo>
                  <a:lnTo>
                    <a:pt x="266475" y="919337"/>
                  </a:lnTo>
                  <a:lnTo>
                    <a:pt x="228018" y="897587"/>
                  </a:lnTo>
                  <a:lnTo>
                    <a:pt x="191837" y="872543"/>
                  </a:lnTo>
                  <a:lnTo>
                    <a:pt x="158136" y="844408"/>
                  </a:lnTo>
                  <a:lnTo>
                    <a:pt x="127118" y="813388"/>
                  </a:lnTo>
                  <a:lnTo>
                    <a:pt x="98987" y="779685"/>
                  </a:lnTo>
                  <a:lnTo>
                    <a:pt x="73947" y="743503"/>
                  </a:lnTo>
                  <a:lnTo>
                    <a:pt x="52200" y="705046"/>
                  </a:lnTo>
                  <a:lnTo>
                    <a:pt x="33951" y="664519"/>
                  </a:lnTo>
                  <a:lnTo>
                    <a:pt x="19402" y="622124"/>
                  </a:lnTo>
                  <a:lnTo>
                    <a:pt x="8759" y="578066"/>
                  </a:lnTo>
                  <a:lnTo>
                    <a:pt x="2223" y="532548"/>
                  </a:lnTo>
                  <a:lnTo>
                    <a:pt x="0" y="48577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133157" y="487680"/>
            <a:ext cx="233679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95550" y="1495425"/>
            <a:ext cx="7200900" cy="5153025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16</a:t>
            </a:fld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079240" y="521335"/>
            <a:ext cx="2378075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b="1">
                <a:solidFill>
                  <a:srgbClr val="FFFFFF"/>
                </a:solidFill>
                <a:latin typeface="Calibri"/>
                <a:cs typeface="Calibri"/>
              </a:rPr>
              <a:t>Class</a:t>
            </a:r>
            <a:r>
              <a:rPr dirty="0" sz="32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FFFFFF"/>
                </a:solidFill>
                <a:latin typeface="Calibri"/>
                <a:cs typeface="Calibri"/>
              </a:rPr>
              <a:t>Diagram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760412" y="341375"/>
            <a:ext cx="984885" cy="984250"/>
            <a:chOff x="760412" y="341375"/>
            <a:chExt cx="984885" cy="984250"/>
          </a:xfrm>
        </p:grpSpPr>
        <p:sp>
          <p:nvSpPr>
            <p:cNvPr id="4" name="object 4" descr=""/>
            <p:cNvSpPr/>
            <p:nvPr/>
          </p:nvSpPr>
          <p:spPr>
            <a:xfrm>
              <a:off x="766762" y="347725"/>
              <a:ext cx="972185" cy="971550"/>
            </a:xfrm>
            <a:custGeom>
              <a:avLst/>
              <a:gdLst/>
              <a:ahLst/>
              <a:cxnLst/>
              <a:rect l="l" t="t" r="r" b="b"/>
              <a:pathLst>
                <a:path w="972185" h="971550">
                  <a:moveTo>
                    <a:pt x="485775" y="0"/>
                  </a:moveTo>
                  <a:lnTo>
                    <a:pt x="438991" y="2223"/>
                  </a:lnTo>
                  <a:lnTo>
                    <a:pt x="393466" y="8756"/>
                  </a:lnTo>
                  <a:lnTo>
                    <a:pt x="349402" y="19397"/>
                  </a:lnTo>
                  <a:lnTo>
                    <a:pt x="307004" y="33943"/>
                  </a:lnTo>
                  <a:lnTo>
                    <a:pt x="266475" y="52188"/>
                  </a:lnTo>
                  <a:lnTo>
                    <a:pt x="228018" y="73931"/>
                  </a:lnTo>
                  <a:lnTo>
                    <a:pt x="191837" y="98968"/>
                  </a:lnTo>
                  <a:lnTo>
                    <a:pt x="158136" y="127096"/>
                  </a:lnTo>
                  <a:lnTo>
                    <a:pt x="127118" y="158111"/>
                  </a:lnTo>
                  <a:lnTo>
                    <a:pt x="98987" y="191810"/>
                  </a:lnTo>
                  <a:lnTo>
                    <a:pt x="73947" y="227990"/>
                  </a:lnTo>
                  <a:lnTo>
                    <a:pt x="52200" y="266447"/>
                  </a:lnTo>
                  <a:lnTo>
                    <a:pt x="33951" y="306978"/>
                  </a:lnTo>
                  <a:lnTo>
                    <a:pt x="19402" y="349379"/>
                  </a:lnTo>
                  <a:lnTo>
                    <a:pt x="8759" y="393448"/>
                  </a:lnTo>
                  <a:lnTo>
                    <a:pt x="2223" y="438981"/>
                  </a:lnTo>
                  <a:lnTo>
                    <a:pt x="0" y="485775"/>
                  </a:lnTo>
                  <a:lnTo>
                    <a:pt x="2223" y="532548"/>
                  </a:lnTo>
                  <a:lnTo>
                    <a:pt x="8759" y="578066"/>
                  </a:lnTo>
                  <a:lnTo>
                    <a:pt x="19402" y="622124"/>
                  </a:lnTo>
                  <a:lnTo>
                    <a:pt x="33951" y="664519"/>
                  </a:lnTo>
                  <a:lnTo>
                    <a:pt x="52200" y="705046"/>
                  </a:lnTo>
                  <a:lnTo>
                    <a:pt x="73947" y="743503"/>
                  </a:lnTo>
                  <a:lnTo>
                    <a:pt x="98987" y="779685"/>
                  </a:lnTo>
                  <a:lnTo>
                    <a:pt x="127118" y="813388"/>
                  </a:lnTo>
                  <a:lnTo>
                    <a:pt x="158136" y="844408"/>
                  </a:lnTo>
                  <a:lnTo>
                    <a:pt x="191837" y="872543"/>
                  </a:lnTo>
                  <a:lnTo>
                    <a:pt x="228018" y="897587"/>
                  </a:lnTo>
                  <a:lnTo>
                    <a:pt x="266475" y="919337"/>
                  </a:lnTo>
                  <a:lnTo>
                    <a:pt x="307004" y="937590"/>
                  </a:lnTo>
                  <a:lnTo>
                    <a:pt x="349402" y="952142"/>
                  </a:lnTo>
                  <a:lnTo>
                    <a:pt x="393466" y="962788"/>
                  </a:lnTo>
                  <a:lnTo>
                    <a:pt x="438991" y="969325"/>
                  </a:lnTo>
                  <a:lnTo>
                    <a:pt x="485775" y="971550"/>
                  </a:lnTo>
                  <a:lnTo>
                    <a:pt x="532559" y="969325"/>
                  </a:lnTo>
                  <a:lnTo>
                    <a:pt x="578086" y="962788"/>
                  </a:lnTo>
                  <a:lnTo>
                    <a:pt x="622152" y="952142"/>
                  </a:lnTo>
                  <a:lnTo>
                    <a:pt x="664554" y="937590"/>
                  </a:lnTo>
                  <a:lnTo>
                    <a:pt x="705088" y="919337"/>
                  </a:lnTo>
                  <a:lnTo>
                    <a:pt x="743549" y="897587"/>
                  </a:lnTo>
                  <a:lnTo>
                    <a:pt x="779735" y="872543"/>
                  </a:lnTo>
                  <a:lnTo>
                    <a:pt x="813442" y="844408"/>
                  </a:lnTo>
                  <a:lnTo>
                    <a:pt x="844465" y="813388"/>
                  </a:lnTo>
                  <a:lnTo>
                    <a:pt x="872602" y="779685"/>
                  </a:lnTo>
                  <a:lnTo>
                    <a:pt x="897648" y="743503"/>
                  </a:lnTo>
                  <a:lnTo>
                    <a:pt x="919399" y="705046"/>
                  </a:lnTo>
                  <a:lnTo>
                    <a:pt x="937653" y="664519"/>
                  </a:lnTo>
                  <a:lnTo>
                    <a:pt x="952205" y="622124"/>
                  </a:lnTo>
                  <a:lnTo>
                    <a:pt x="962851" y="578066"/>
                  </a:lnTo>
                  <a:lnTo>
                    <a:pt x="969389" y="532548"/>
                  </a:lnTo>
                  <a:lnTo>
                    <a:pt x="971613" y="485775"/>
                  </a:lnTo>
                  <a:lnTo>
                    <a:pt x="969389" y="438981"/>
                  </a:lnTo>
                  <a:lnTo>
                    <a:pt x="962851" y="393448"/>
                  </a:lnTo>
                  <a:lnTo>
                    <a:pt x="952205" y="349379"/>
                  </a:lnTo>
                  <a:lnTo>
                    <a:pt x="937653" y="306978"/>
                  </a:lnTo>
                  <a:lnTo>
                    <a:pt x="919399" y="266447"/>
                  </a:lnTo>
                  <a:lnTo>
                    <a:pt x="897648" y="227990"/>
                  </a:lnTo>
                  <a:lnTo>
                    <a:pt x="872602" y="191810"/>
                  </a:lnTo>
                  <a:lnTo>
                    <a:pt x="844465" y="158111"/>
                  </a:lnTo>
                  <a:lnTo>
                    <a:pt x="813442" y="127096"/>
                  </a:lnTo>
                  <a:lnTo>
                    <a:pt x="779735" y="98968"/>
                  </a:lnTo>
                  <a:lnTo>
                    <a:pt x="743549" y="73931"/>
                  </a:lnTo>
                  <a:lnTo>
                    <a:pt x="705088" y="52188"/>
                  </a:lnTo>
                  <a:lnTo>
                    <a:pt x="664554" y="33943"/>
                  </a:lnTo>
                  <a:lnTo>
                    <a:pt x="622152" y="19397"/>
                  </a:lnTo>
                  <a:lnTo>
                    <a:pt x="578086" y="8756"/>
                  </a:lnTo>
                  <a:lnTo>
                    <a:pt x="532559" y="2223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rgbClr val="C4D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66762" y="347725"/>
              <a:ext cx="972185" cy="971550"/>
            </a:xfrm>
            <a:custGeom>
              <a:avLst/>
              <a:gdLst/>
              <a:ahLst/>
              <a:cxnLst/>
              <a:rect l="l" t="t" r="r" b="b"/>
              <a:pathLst>
                <a:path w="972185" h="971550">
                  <a:moveTo>
                    <a:pt x="0" y="485775"/>
                  </a:moveTo>
                  <a:lnTo>
                    <a:pt x="2223" y="438981"/>
                  </a:lnTo>
                  <a:lnTo>
                    <a:pt x="8759" y="393448"/>
                  </a:lnTo>
                  <a:lnTo>
                    <a:pt x="19402" y="349379"/>
                  </a:lnTo>
                  <a:lnTo>
                    <a:pt x="33951" y="306978"/>
                  </a:lnTo>
                  <a:lnTo>
                    <a:pt x="52200" y="266447"/>
                  </a:lnTo>
                  <a:lnTo>
                    <a:pt x="73947" y="227990"/>
                  </a:lnTo>
                  <a:lnTo>
                    <a:pt x="98987" y="191810"/>
                  </a:lnTo>
                  <a:lnTo>
                    <a:pt x="127118" y="158111"/>
                  </a:lnTo>
                  <a:lnTo>
                    <a:pt x="158136" y="127096"/>
                  </a:lnTo>
                  <a:lnTo>
                    <a:pt x="191837" y="98968"/>
                  </a:lnTo>
                  <a:lnTo>
                    <a:pt x="228018" y="73931"/>
                  </a:lnTo>
                  <a:lnTo>
                    <a:pt x="266475" y="52188"/>
                  </a:lnTo>
                  <a:lnTo>
                    <a:pt x="307004" y="33943"/>
                  </a:lnTo>
                  <a:lnTo>
                    <a:pt x="349402" y="19397"/>
                  </a:lnTo>
                  <a:lnTo>
                    <a:pt x="393466" y="8756"/>
                  </a:lnTo>
                  <a:lnTo>
                    <a:pt x="438991" y="2223"/>
                  </a:lnTo>
                  <a:lnTo>
                    <a:pt x="485775" y="0"/>
                  </a:lnTo>
                  <a:lnTo>
                    <a:pt x="532559" y="2223"/>
                  </a:lnTo>
                  <a:lnTo>
                    <a:pt x="578086" y="8756"/>
                  </a:lnTo>
                  <a:lnTo>
                    <a:pt x="622152" y="19397"/>
                  </a:lnTo>
                  <a:lnTo>
                    <a:pt x="664554" y="33943"/>
                  </a:lnTo>
                  <a:lnTo>
                    <a:pt x="705088" y="52188"/>
                  </a:lnTo>
                  <a:lnTo>
                    <a:pt x="743549" y="73931"/>
                  </a:lnTo>
                  <a:lnTo>
                    <a:pt x="779735" y="98968"/>
                  </a:lnTo>
                  <a:lnTo>
                    <a:pt x="813442" y="127096"/>
                  </a:lnTo>
                  <a:lnTo>
                    <a:pt x="844465" y="158111"/>
                  </a:lnTo>
                  <a:lnTo>
                    <a:pt x="872602" y="191810"/>
                  </a:lnTo>
                  <a:lnTo>
                    <a:pt x="897648" y="227990"/>
                  </a:lnTo>
                  <a:lnTo>
                    <a:pt x="919399" y="266447"/>
                  </a:lnTo>
                  <a:lnTo>
                    <a:pt x="937653" y="306978"/>
                  </a:lnTo>
                  <a:lnTo>
                    <a:pt x="952205" y="349379"/>
                  </a:lnTo>
                  <a:lnTo>
                    <a:pt x="962851" y="393448"/>
                  </a:lnTo>
                  <a:lnTo>
                    <a:pt x="969389" y="438981"/>
                  </a:lnTo>
                  <a:lnTo>
                    <a:pt x="971613" y="485775"/>
                  </a:lnTo>
                  <a:lnTo>
                    <a:pt x="969389" y="532548"/>
                  </a:lnTo>
                  <a:lnTo>
                    <a:pt x="962851" y="578066"/>
                  </a:lnTo>
                  <a:lnTo>
                    <a:pt x="952205" y="622124"/>
                  </a:lnTo>
                  <a:lnTo>
                    <a:pt x="937653" y="664519"/>
                  </a:lnTo>
                  <a:lnTo>
                    <a:pt x="919399" y="705046"/>
                  </a:lnTo>
                  <a:lnTo>
                    <a:pt x="897648" y="743503"/>
                  </a:lnTo>
                  <a:lnTo>
                    <a:pt x="872602" y="779685"/>
                  </a:lnTo>
                  <a:lnTo>
                    <a:pt x="844465" y="813388"/>
                  </a:lnTo>
                  <a:lnTo>
                    <a:pt x="813442" y="844408"/>
                  </a:lnTo>
                  <a:lnTo>
                    <a:pt x="779735" y="872543"/>
                  </a:lnTo>
                  <a:lnTo>
                    <a:pt x="743549" y="897587"/>
                  </a:lnTo>
                  <a:lnTo>
                    <a:pt x="705088" y="919337"/>
                  </a:lnTo>
                  <a:lnTo>
                    <a:pt x="664554" y="937590"/>
                  </a:lnTo>
                  <a:lnTo>
                    <a:pt x="622152" y="952142"/>
                  </a:lnTo>
                  <a:lnTo>
                    <a:pt x="578086" y="962788"/>
                  </a:lnTo>
                  <a:lnTo>
                    <a:pt x="532559" y="969325"/>
                  </a:lnTo>
                  <a:lnTo>
                    <a:pt x="485775" y="971550"/>
                  </a:lnTo>
                  <a:lnTo>
                    <a:pt x="438991" y="969325"/>
                  </a:lnTo>
                  <a:lnTo>
                    <a:pt x="393466" y="962788"/>
                  </a:lnTo>
                  <a:lnTo>
                    <a:pt x="349402" y="952142"/>
                  </a:lnTo>
                  <a:lnTo>
                    <a:pt x="307004" y="937590"/>
                  </a:lnTo>
                  <a:lnTo>
                    <a:pt x="266475" y="919337"/>
                  </a:lnTo>
                  <a:lnTo>
                    <a:pt x="228018" y="897587"/>
                  </a:lnTo>
                  <a:lnTo>
                    <a:pt x="191837" y="872543"/>
                  </a:lnTo>
                  <a:lnTo>
                    <a:pt x="158136" y="844408"/>
                  </a:lnTo>
                  <a:lnTo>
                    <a:pt x="127118" y="813388"/>
                  </a:lnTo>
                  <a:lnTo>
                    <a:pt x="98987" y="779685"/>
                  </a:lnTo>
                  <a:lnTo>
                    <a:pt x="73947" y="743503"/>
                  </a:lnTo>
                  <a:lnTo>
                    <a:pt x="52200" y="705046"/>
                  </a:lnTo>
                  <a:lnTo>
                    <a:pt x="33951" y="664519"/>
                  </a:lnTo>
                  <a:lnTo>
                    <a:pt x="19402" y="622124"/>
                  </a:lnTo>
                  <a:lnTo>
                    <a:pt x="8759" y="578066"/>
                  </a:lnTo>
                  <a:lnTo>
                    <a:pt x="2223" y="532548"/>
                  </a:lnTo>
                  <a:lnTo>
                    <a:pt x="0" y="48577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133157" y="487680"/>
            <a:ext cx="233679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-50" b="1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00300" y="1619250"/>
            <a:ext cx="7686675" cy="4733925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16</a:t>
            </a:fld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3923" rIns="0" bIns="0" rtlCol="0" vert="horz">
            <a:spAutoFit/>
          </a:bodyPr>
          <a:lstStyle/>
          <a:p>
            <a:pPr marL="3654425">
              <a:lnSpc>
                <a:spcPct val="100000"/>
              </a:lnSpc>
              <a:spcBef>
                <a:spcPts val="130"/>
              </a:spcBef>
            </a:pPr>
            <a:r>
              <a:rPr dirty="0">
                <a:solidFill>
                  <a:srgbClr val="223939"/>
                </a:solidFill>
                <a:latin typeface="Calibri"/>
                <a:cs typeface="Calibri"/>
              </a:rPr>
              <a:t>SYSTEM</a:t>
            </a:r>
            <a:r>
              <a:rPr dirty="0" spc="-135">
                <a:solidFill>
                  <a:srgbClr val="223939"/>
                </a:solidFill>
                <a:latin typeface="Calibri"/>
                <a:cs typeface="Calibri"/>
              </a:rPr>
              <a:t> </a:t>
            </a:r>
            <a:r>
              <a:rPr dirty="0" spc="-10">
                <a:solidFill>
                  <a:srgbClr val="223939"/>
                </a:solidFill>
                <a:latin typeface="Calibri"/>
                <a:cs typeface="Calibri"/>
              </a:rPr>
              <a:t>Design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4951476" y="2455926"/>
            <a:ext cx="5403850" cy="993775"/>
            <a:chOff x="4951476" y="2455926"/>
            <a:chExt cx="5403850" cy="993775"/>
          </a:xfrm>
        </p:grpSpPr>
        <p:sp>
          <p:nvSpPr>
            <p:cNvPr id="4" name="object 4" descr=""/>
            <p:cNvSpPr/>
            <p:nvPr/>
          </p:nvSpPr>
          <p:spPr>
            <a:xfrm>
              <a:off x="4957826" y="2462276"/>
              <a:ext cx="5391150" cy="981075"/>
            </a:xfrm>
            <a:custGeom>
              <a:avLst/>
              <a:gdLst/>
              <a:ahLst/>
              <a:cxnLst/>
              <a:rect l="l" t="t" r="r" b="b"/>
              <a:pathLst>
                <a:path w="5391150" h="981075">
                  <a:moveTo>
                    <a:pt x="5391150" y="0"/>
                  </a:moveTo>
                  <a:lnTo>
                    <a:pt x="613918" y="0"/>
                  </a:lnTo>
                  <a:lnTo>
                    <a:pt x="0" y="490474"/>
                  </a:lnTo>
                  <a:lnTo>
                    <a:pt x="613918" y="980948"/>
                  </a:lnTo>
                  <a:lnTo>
                    <a:pt x="5391150" y="980948"/>
                  </a:lnTo>
                  <a:lnTo>
                    <a:pt x="539115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957826" y="2462276"/>
              <a:ext cx="5391150" cy="981075"/>
            </a:xfrm>
            <a:custGeom>
              <a:avLst/>
              <a:gdLst/>
              <a:ahLst/>
              <a:cxnLst/>
              <a:rect l="l" t="t" r="r" b="b"/>
              <a:pathLst>
                <a:path w="5391150" h="981075">
                  <a:moveTo>
                    <a:pt x="5391150" y="980948"/>
                  </a:moveTo>
                  <a:lnTo>
                    <a:pt x="613918" y="980948"/>
                  </a:lnTo>
                  <a:lnTo>
                    <a:pt x="0" y="490474"/>
                  </a:lnTo>
                  <a:lnTo>
                    <a:pt x="613918" y="0"/>
                  </a:lnTo>
                  <a:lnTo>
                    <a:pt x="5391150" y="0"/>
                  </a:lnTo>
                  <a:lnTo>
                    <a:pt x="5391150" y="98094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6383654" y="2644457"/>
            <a:ext cx="2992755" cy="517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200" spc="-85" b="1">
                <a:solidFill>
                  <a:srgbClr val="FFFFFF"/>
                </a:solidFill>
                <a:latin typeface="Calibri"/>
                <a:cs typeface="Calibri"/>
              </a:rPr>
              <a:t>DATABASE</a:t>
            </a:r>
            <a:r>
              <a:rPr dirty="0" sz="32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FFFFFF"/>
                </a:solidFill>
                <a:latin typeface="Calibri"/>
                <a:cs typeface="Calibri"/>
              </a:rPr>
              <a:t>Design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4332351" y="2455926"/>
            <a:ext cx="1241425" cy="993775"/>
            <a:chOff x="4332351" y="2455926"/>
            <a:chExt cx="1241425" cy="993775"/>
          </a:xfrm>
        </p:grpSpPr>
        <p:sp>
          <p:nvSpPr>
            <p:cNvPr id="8" name="object 8" descr=""/>
            <p:cNvSpPr/>
            <p:nvPr/>
          </p:nvSpPr>
          <p:spPr>
            <a:xfrm>
              <a:off x="4338701" y="2462276"/>
              <a:ext cx="1228725" cy="981075"/>
            </a:xfrm>
            <a:custGeom>
              <a:avLst/>
              <a:gdLst/>
              <a:ahLst/>
              <a:cxnLst/>
              <a:rect l="l" t="t" r="r" b="b"/>
              <a:pathLst>
                <a:path w="1228725" h="981075">
                  <a:moveTo>
                    <a:pt x="614299" y="0"/>
                  </a:moveTo>
                  <a:lnTo>
                    <a:pt x="561284" y="1800"/>
                  </a:lnTo>
                  <a:lnTo>
                    <a:pt x="509523" y="7102"/>
                  </a:lnTo>
                  <a:lnTo>
                    <a:pt x="459201" y="15760"/>
                  </a:lnTo>
                  <a:lnTo>
                    <a:pt x="410502" y="27626"/>
                  </a:lnTo>
                  <a:lnTo>
                    <a:pt x="363610" y="42553"/>
                  </a:lnTo>
                  <a:lnTo>
                    <a:pt x="318709" y="60393"/>
                  </a:lnTo>
                  <a:lnTo>
                    <a:pt x="275983" y="80999"/>
                  </a:lnTo>
                  <a:lnTo>
                    <a:pt x="235617" y="104225"/>
                  </a:lnTo>
                  <a:lnTo>
                    <a:pt x="197795" y="129923"/>
                  </a:lnTo>
                  <a:lnTo>
                    <a:pt x="162700" y="157945"/>
                  </a:lnTo>
                  <a:lnTo>
                    <a:pt x="130518" y="188145"/>
                  </a:lnTo>
                  <a:lnTo>
                    <a:pt x="101432" y="220375"/>
                  </a:lnTo>
                  <a:lnTo>
                    <a:pt x="75626" y="254489"/>
                  </a:lnTo>
                  <a:lnTo>
                    <a:pt x="53286" y="290338"/>
                  </a:lnTo>
                  <a:lnTo>
                    <a:pt x="34594" y="327777"/>
                  </a:lnTo>
                  <a:lnTo>
                    <a:pt x="19735" y="366657"/>
                  </a:lnTo>
                  <a:lnTo>
                    <a:pt x="8894" y="406831"/>
                  </a:lnTo>
                  <a:lnTo>
                    <a:pt x="2254" y="448152"/>
                  </a:lnTo>
                  <a:lnTo>
                    <a:pt x="0" y="490474"/>
                  </a:lnTo>
                  <a:lnTo>
                    <a:pt x="2254" y="532796"/>
                  </a:lnTo>
                  <a:lnTo>
                    <a:pt x="8894" y="574120"/>
                  </a:lnTo>
                  <a:lnTo>
                    <a:pt x="19735" y="614299"/>
                  </a:lnTo>
                  <a:lnTo>
                    <a:pt x="34594" y="653185"/>
                  </a:lnTo>
                  <a:lnTo>
                    <a:pt x="53286" y="690630"/>
                  </a:lnTo>
                  <a:lnTo>
                    <a:pt x="75626" y="726488"/>
                  </a:lnTo>
                  <a:lnTo>
                    <a:pt x="101432" y="760611"/>
                  </a:lnTo>
                  <a:lnTo>
                    <a:pt x="130518" y="792851"/>
                  </a:lnTo>
                  <a:lnTo>
                    <a:pt x="162700" y="823061"/>
                  </a:lnTo>
                  <a:lnTo>
                    <a:pt x="197795" y="851093"/>
                  </a:lnTo>
                  <a:lnTo>
                    <a:pt x="235617" y="876801"/>
                  </a:lnTo>
                  <a:lnTo>
                    <a:pt x="275983" y="900036"/>
                  </a:lnTo>
                  <a:lnTo>
                    <a:pt x="318709" y="920651"/>
                  </a:lnTo>
                  <a:lnTo>
                    <a:pt x="363610" y="938500"/>
                  </a:lnTo>
                  <a:lnTo>
                    <a:pt x="410502" y="953433"/>
                  </a:lnTo>
                  <a:lnTo>
                    <a:pt x="459201" y="965305"/>
                  </a:lnTo>
                  <a:lnTo>
                    <a:pt x="509523" y="973968"/>
                  </a:lnTo>
                  <a:lnTo>
                    <a:pt x="561284" y="979273"/>
                  </a:lnTo>
                  <a:lnTo>
                    <a:pt x="614299" y="981075"/>
                  </a:lnTo>
                  <a:lnTo>
                    <a:pt x="667314" y="979273"/>
                  </a:lnTo>
                  <a:lnTo>
                    <a:pt x="719078" y="973968"/>
                  </a:lnTo>
                  <a:lnTo>
                    <a:pt x="769404" y="965305"/>
                  </a:lnTo>
                  <a:lnTo>
                    <a:pt x="818109" y="953433"/>
                  </a:lnTo>
                  <a:lnTo>
                    <a:pt x="865009" y="938500"/>
                  </a:lnTo>
                  <a:lnTo>
                    <a:pt x="909918" y="920651"/>
                  </a:lnTo>
                  <a:lnTo>
                    <a:pt x="952653" y="900036"/>
                  </a:lnTo>
                  <a:lnTo>
                    <a:pt x="993028" y="876801"/>
                  </a:lnTo>
                  <a:lnTo>
                    <a:pt x="1030861" y="851093"/>
                  </a:lnTo>
                  <a:lnTo>
                    <a:pt x="1065965" y="823061"/>
                  </a:lnTo>
                  <a:lnTo>
                    <a:pt x="1098157" y="792851"/>
                  </a:lnTo>
                  <a:lnTo>
                    <a:pt x="1127253" y="760611"/>
                  </a:lnTo>
                  <a:lnTo>
                    <a:pt x="1153068" y="726488"/>
                  </a:lnTo>
                  <a:lnTo>
                    <a:pt x="1175417" y="690630"/>
                  </a:lnTo>
                  <a:lnTo>
                    <a:pt x="1194116" y="653185"/>
                  </a:lnTo>
                  <a:lnTo>
                    <a:pt x="1208980" y="614299"/>
                  </a:lnTo>
                  <a:lnTo>
                    <a:pt x="1219826" y="574120"/>
                  </a:lnTo>
                  <a:lnTo>
                    <a:pt x="1226469" y="532796"/>
                  </a:lnTo>
                  <a:lnTo>
                    <a:pt x="1228725" y="490474"/>
                  </a:lnTo>
                  <a:lnTo>
                    <a:pt x="1226469" y="448152"/>
                  </a:lnTo>
                  <a:lnTo>
                    <a:pt x="1219826" y="406831"/>
                  </a:lnTo>
                  <a:lnTo>
                    <a:pt x="1208980" y="366657"/>
                  </a:lnTo>
                  <a:lnTo>
                    <a:pt x="1194116" y="327777"/>
                  </a:lnTo>
                  <a:lnTo>
                    <a:pt x="1175417" y="290338"/>
                  </a:lnTo>
                  <a:lnTo>
                    <a:pt x="1153068" y="254489"/>
                  </a:lnTo>
                  <a:lnTo>
                    <a:pt x="1127253" y="220375"/>
                  </a:lnTo>
                  <a:lnTo>
                    <a:pt x="1098157" y="188145"/>
                  </a:lnTo>
                  <a:lnTo>
                    <a:pt x="1065965" y="157945"/>
                  </a:lnTo>
                  <a:lnTo>
                    <a:pt x="1030861" y="129923"/>
                  </a:lnTo>
                  <a:lnTo>
                    <a:pt x="993028" y="104225"/>
                  </a:lnTo>
                  <a:lnTo>
                    <a:pt x="952653" y="80999"/>
                  </a:lnTo>
                  <a:lnTo>
                    <a:pt x="909918" y="60393"/>
                  </a:lnTo>
                  <a:lnTo>
                    <a:pt x="865009" y="42553"/>
                  </a:lnTo>
                  <a:lnTo>
                    <a:pt x="818109" y="27626"/>
                  </a:lnTo>
                  <a:lnTo>
                    <a:pt x="769404" y="15760"/>
                  </a:lnTo>
                  <a:lnTo>
                    <a:pt x="719078" y="7102"/>
                  </a:lnTo>
                  <a:lnTo>
                    <a:pt x="667314" y="1800"/>
                  </a:lnTo>
                  <a:lnTo>
                    <a:pt x="614299" y="0"/>
                  </a:lnTo>
                  <a:close/>
                </a:path>
              </a:pathLst>
            </a:custGeom>
            <a:solidFill>
              <a:srgbClr val="C4D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338701" y="2462276"/>
              <a:ext cx="1228725" cy="981075"/>
            </a:xfrm>
            <a:custGeom>
              <a:avLst/>
              <a:gdLst/>
              <a:ahLst/>
              <a:cxnLst/>
              <a:rect l="l" t="t" r="r" b="b"/>
              <a:pathLst>
                <a:path w="1228725" h="981075">
                  <a:moveTo>
                    <a:pt x="0" y="490474"/>
                  </a:moveTo>
                  <a:lnTo>
                    <a:pt x="2254" y="448152"/>
                  </a:lnTo>
                  <a:lnTo>
                    <a:pt x="8894" y="406831"/>
                  </a:lnTo>
                  <a:lnTo>
                    <a:pt x="19735" y="366657"/>
                  </a:lnTo>
                  <a:lnTo>
                    <a:pt x="34594" y="327777"/>
                  </a:lnTo>
                  <a:lnTo>
                    <a:pt x="53286" y="290338"/>
                  </a:lnTo>
                  <a:lnTo>
                    <a:pt x="75626" y="254489"/>
                  </a:lnTo>
                  <a:lnTo>
                    <a:pt x="101432" y="220375"/>
                  </a:lnTo>
                  <a:lnTo>
                    <a:pt x="130518" y="188145"/>
                  </a:lnTo>
                  <a:lnTo>
                    <a:pt x="162700" y="157945"/>
                  </a:lnTo>
                  <a:lnTo>
                    <a:pt x="197795" y="129923"/>
                  </a:lnTo>
                  <a:lnTo>
                    <a:pt x="235617" y="104225"/>
                  </a:lnTo>
                  <a:lnTo>
                    <a:pt x="275983" y="80999"/>
                  </a:lnTo>
                  <a:lnTo>
                    <a:pt x="318709" y="60393"/>
                  </a:lnTo>
                  <a:lnTo>
                    <a:pt x="363610" y="42553"/>
                  </a:lnTo>
                  <a:lnTo>
                    <a:pt x="410502" y="27626"/>
                  </a:lnTo>
                  <a:lnTo>
                    <a:pt x="459201" y="15760"/>
                  </a:lnTo>
                  <a:lnTo>
                    <a:pt x="509523" y="7102"/>
                  </a:lnTo>
                  <a:lnTo>
                    <a:pt x="561284" y="1800"/>
                  </a:lnTo>
                  <a:lnTo>
                    <a:pt x="614299" y="0"/>
                  </a:lnTo>
                  <a:lnTo>
                    <a:pt x="667314" y="1800"/>
                  </a:lnTo>
                  <a:lnTo>
                    <a:pt x="719078" y="7102"/>
                  </a:lnTo>
                  <a:lnTo>
                    <a:pt x="769404" y="15760"/>
                  </a:lnTo>
                  <a:lnTo>
                    <a:pt x="818109" y="27626"/>
                  </a:lnTo>
                  <a:lnTo>
                    <a:pt x="865009" y="42553"/>
                  </a:lnTo>
                  <a:lnTo>
                    <a:pt x="909918" y="60393"/>
                  </a:lnTo>
                  <a:lnTo>
                    <a:pt x="952653" y="80999"/>
                  </a:lnTo>
                  <a:lnTo>
                    <a:pt x="993028" y="104225"/>
                  </a:lnTo>
                  <a:lnTo>
                    <a:pt x="1030861" y="129923"/>
                  </a:lnTo>
                  <a:lnTo>
                    <a:pt x="1065965" y="157945"/>
                  </a:lnTo>
                  <a:lnTo>
                    <a:pt x="1098157" y="188145"/>
                  </a:lnTo>
                  <a:lnTo>
                    <a:pt x="1127253" y="220375"/>
                  </a:lnTo>
                  <a:lnTo>
                    <a:pt x="1153068" y="254489"/>
                  </a:lnTo>
                  <a:lnTo>
                    <a:pt x="1175417" y="290338"/>
                  </a:lnTo>
                  <a:lnTo>
                    <a:pt x="1194116" y="327777"/>
                  </a:lnTo>
                  <a:lnTo>
                    <a:pt x="1208980" y="366657"/>
                  </a:lnTo>
                  <a:lnTo>
                    <a:pt x="1219826" y="406831"/>
                  </a:lnTo>
                  <a:lnTo>
                    <a:pt x="1226469" y="448152"/>
                  </a:lnTo>
                  <a:lnTo>
                    <a:pt x="1228725" y="490474"/>
                  </a:lnTo>
                  <a:lnTo>
                    <a:pt x="1226469" y="532796"/>
                  </a:lnTo>
                  <a:lnTo>
                    <a:pt x="1219826" y="574120"/>
                  </a:lnTo>
                  <a:lnTo>
                    <a:pt x="1208980" y="614299"/>
                  </a:lnTo>
                  <a:lnTo>
                    <a:pt x="1194116" y="653185"/>
                  </a:lnTo>
                  <a:lnTo>
                    <a:pt x="1175417" y="690630"/>
                  </a:lnTo>
                  <a:lnTo>
                    <a:pt x="1153068" y="726488"/>
                  </a:lnTo>
                  <a:lnTo>
                    <a:pt x="1127253" y="760611"/>
                  </a:lnTo>
                  <a:lnTo>
                    <a:pt x="1098157" y="792851"/>
                  </a:lnTo>
                  <a:lnTo>
                    <a:pt x="1065965" y="823061"/>
                  </a:lnTo>
                  <a:lnTo>
                    <a:pt x="1030861" y="851093"/>
                  </a:lnTo>
                  <a:lnTo>
                    <a:pt x="993028" y="876801"/>
                  </a:lnTo>
                  <a:lnTo>
                    <a:pt x="952653" y="900036"/>
                  </a:lnTo>
                  <a:lnTo>
                    <a:pt x="909918" y="920651"/>
                  </a:lnTo>
                  <a:lnTo>
                    <a:pt x="865009" y="938500"/>
                  </a:lnTo>
                  <a:lnTo>
                    <a:pt x="818109" y="953433"/>
                  </a:lnTo>
                  <a:lnTo>
                    <a:pt x="769404" y="965305"/>
                  </a:lnTo>
                  <a:lnTo>
                    <a:pt x="719078" y="973968"/>
                  </a:lnTo>
                  <a:lnTo>
                    <a:pt x="667314" y="979273"/>
                  </a:lnTo>
                  <a:lnTo>
                    <a:pt x="614299" y="981075"/>
                  </a:lnTo>
                  <a:lnTo>
                    <a:pt x="561284" y="979273"/>
                  </a:lnTo>
                  <a:lnTo>
                    <a:pt x="509523" y="973968"/>
                  </a:lnTo>
                  <a:lnTo>
                    <a:pt x="459201" y="965305"/>
                  </a:lnTo>
                  <a:lnTo>
                    <a:pt x="410502" y="953433"/>
                  </a:lnTo>
                  <a:lnTo>
                    <a:pt x="363610" y="938500"/>
                  </a:lnTo>
                  <a:lnTo>
                    <a:pt x="318709" y="920651"/>
                  </a:lnTo>
                  <a:lnTo>
                    <a:pt x="275983" y="900036"/>
                  </a:lnTo>
                  <a:lnTo>
                    <a:pt x="235617" y="876801"/>
                  </a:lnTo>
                  <a:lnTo>
                    <a:pt x="197795" y="851093"/>
                  </a:lnTo>
                  <a:lnTo>
                    <a:pt x="162700" y="823061"/>
                  </a:lnTo>
                  <a:lnTo>
                    <a:pt x="130518" y="792851"/>
                  </a:lnTo>
                  <a:lnTo>
                    <a:pt x="101432" y="760611"/>
                  </a:lnTo>
                  <a:lnTo>
                    <a:pt x="75626" y="726488"/>
                  </a:lnTo>
                  <a:lnTo>
                    <a:pt x="53286" y="690630"/>
                  </a:lnTo>
                  <a:lnTo>
                    <a:pt x="34594" y="653185"/>
                  </a:lnTo>
                  <a:lnTo>
                    <a:pt x="19735" y="614299"/>
                  </a:lnTo>
                  <a:lnTo>
                    <a:pt x="8894" y="574120"/>
                  </a:lnTo>
                  <a:lnTo>
                    <a:pt x="2254" y="532796"/>
                  </a:lnTo>
                  <a:lnTo>
                    <a:pt x="0" y="49047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4838700" y="2610485"/>
            <a:ext cx="233679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4951476" y="3732276"/>
            <a:ext cx="5403850" cy="993775"/>
            <a:chOff x="4951476" y="3732276"/>
            <a:chExt cx="5403850" cy="993775"/>
          </a:xfrm>
        </p:grpSpPr>
        <p:sp>
          <p:nvSpPr>
            <p:cNvPr id="12" name="object 12" descr=""/>
            <p:cNvSpPr/>
            <p:nvPr/>
          </p:nvSpPr>
          <p:spPr>
            <a:xfrm>
              <a:off x="4957826" y="3738626"/>
              <a:ext cx="5391150" cy="981075"/>
            </a:xfrm>
            <a:custGeom>
              <a:avLst/>
              <a:gdLst/>
              <a:ahLst/>
              <a:cxnLst/>
              <a:rect l="l" t="t" r="r" b="b"/>
              <a:pathLst>
                <a:path w="5391150" h="981075">
                  <a:moveTo>
                    <a:pt x="5391150" y="0"/>
                  </a:moveTo>
                  <a:lnTo>
                    <a:pt x="613918" y="0"/>
                  </a:lnTo>
                  <a:lnTo>
                    <a:pt x="0" y="490474"/>
                  </a:lnTo>
                  <a:lnTo>
                    <a:pt x="613918" y="980948"/>
                  </a:lnTo>
                  <a:lnTo>
                    <a:pt x="5391150" y="980948"/>
                  </a:lnTo>
                  <a:lnTo>
                    <a:pt x="539115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957826" y="3738626"/>
              <a:ext cx="5391150" cy="981075"/>
            </a:xfrm>
            <a:custGeom>
              <a:avLst/>
              <a:gdLst/>
              <a:ahLst/>
              <a:cxnLst/>
              <a:rect l="l" t="t" r="r" b="b"/>
              <a:pathLst>
                <a:path w="5391150" h="981075">
                  <a:moveTo>
                    <a:pt x="5391150" y="980948"/>
                  </a:moveTo>
                  <a:lnTo>
                    <a:pt x="613918" y="980948"/>
                  </a:lnTo>
                  <a:lnTo>
                    <a:pt x="0" y="490474"/>
                  </a:lnTo>
                  <a:lnTo>
                    <a:pt x="613918" y="0"/>
                  </a:lnTo>
                  <a:lnTo>
                    <a:pt x="5391150" y="0"/>
                  </a:lnTo>
                  <a:lnTo>
                    <a:pt x="5391150" y="98094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6858254" y="3917569"/>
            <a:ext cx="2038985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-25" b="1">
                <a:solidFill>
                  <a:srgbClr val="FFFFFF"/>
                </a:solidFill>
                <a:latin typeface="Calibri"/>
                <a:cs typeface="Calibri"/>
              </a:rPr>
              <a:t>INTERFACES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4332351" y="3732276"/>
            <a:ext cx="1241425" cy="993775"/>
            <a:chOff x="4332351" y="3732276"/>
            <a:chExt cx="1241425" cy="993775"/>
          </a:xfrm>
        </p:grpSpPr>
        <p:sp>
          <p:nvSpPr>
            <p:cNvPr id="16" name="object 16" descr=""/>
            <p:cNvSpPr/>
            <p:nvPr/>
          </p:nvSpPr>
          <p:spPr>
            <a:xfrm>
              <a:off x="4338701" y="3738626"/>
              <a:ext cx="1228725" cy="981075"/>
            </a:xfrm>
            <a:custGeom>
              <a:avLst/>
              <a:gdLst/>
              <a:ahLst/>
              <a:cxnLst/>
              <a:rect l="l" t="t" r="r" b="b"/>
              <a:pathLst>
                <a:path w="1228725" h="981075">
                  <a:moveTo>
                    <a:pt x="614299" y="0"/>
                  </a:moveTo>
                  <a:lnTo>
                    <a:pt x="561284" y="1800"/>
                  </a:lnTo>
                  <a:lnTo>
                    <a:pt x="509523" y="7102"/>
                  </a:lnTo>
                  <a:lnTo>
                    <a:pt x="459201" y="15760"/>
                  </a:lnTo>
                  <a:lnTo>
                    <a:pt x="410502" y="27626"/>
                  </a:lnTo>
                  <a:lnTo>
                    <a:pt x="363610" y="42553"/>
                  </a:lnTo>
                  <a:lnTo>
                    <a:pt x="318709" y="60393"/>
                  </a:lnTo>
                  <a:lnTo>
                    <a:pt x="275983" y="80999"/>
                  </a:lnTo>
                  <a:lnTo>
                    <a:pt x="235617" y="104225"/>
                  </a:lnTo>
                  <a:lnTo>
                    <a:pt x="197795" y="129923"/>
                  </a:lnTo>
                  <a:lnTo>
                    <a:pt x="162700" y="157945"/>
                  </a:lnTo>
                  <a:lnTo>
                    <a:pt x="130518" y="188145"/>
                  </a:lnTo>
                  <a:lnTo>
                    <a:pt x="101432" y="220375"/>
                  </a:lnTo>
                  <a:lnTo>
                    <a:pt x="75626" y="254489"/>
                  </a:lnTo>
                  <a:lnTo>
                    <a:pt x="53286" y="290338"/>
                  </a:lnTo>
                  <a:lnTo>
                    <a:pt x="34594" y="327777"/>
                  </a:lnTo>
                  <a:lnTo>
                    <a:pt x="19735" y="366657"/>
                  </a:lnTo>
                  <a:lnTo>
                    <a:pt x="8894" y="406831"/>
                  </a:lnTo>
                  <a:lnTo>
                    <a:pt x="2254" y="448152"/>
                  </a:lnTo>
                  <a:lnTo>
                    <a:pt x="0" y="490474"/>
                  </a:lnTo>
                  <a:lnTo>
                    <a:pt x="2254" y="532796"/>
                  </a:lnTo>
                  <a:lnTo>
                    <a:pt x="8894" y="574120"/>
                  </a:lnTo>
                  <a:lnTo>
                    <a:pt x="19735" y="614299"/>
                  </a:lnTo>
                  <a:lnTo>
                    <a:pt x="34594" y="653185"/>
                  </a:lnTo>
                  <a:lnTo>
                    <a:pt x="53286" y="690630"/>
                  </a:lnTo>
                  <a:lnTo>
                    <a:pt x="75626" y="726488"/>
                  </a:lnTo>
                  <a:lnTo>
                    <a:pt x="101432" y="760611"/>
                  </a:lnTo>
                  <a:lnTo>
                    <a:pt x="130518" y="792851"/>
                  </a:lnTo>
                  <a:lnTo>
                    <a:pt x="162700" y="823061"/>
                  </a:lnTo>
                  <a:lnTo>
                    <a:pt x="197795" y="851093"/>
                  </a:lnTo>
                  <a:lnTo>
                    <a:pt x="235617" y="876801"/>
                  </a:lnTo>
                  <a:lnTo>
                    <a:pt x="275983" y="900036"/>
                  </a:lnTo>
                  <a:lnTo>
                    <a:pt x="318709" y="920651"/>
                  </a:lnTo>
                  <a:lnTo>
                    <a:pt x="363610" y="938500"/>
                  </a:lnTo>
                  <a:lnTo>
                    <a:pt x="410502" y="953433"/>
                  </a:lnTo>
                  <a:lnTo>
                    <a:pt x="459201" y="965305"/>
                  </a:lnTo>
                  <a:lnTo>
                    <a:pt x="509523" y="973968"/>
                  </a:lnTo>
                  <a:lnTo>
                    <a:pt x="561284" y="979273"/>
                  </a:lnTo>
                  <a:lnTo>
                    <a:pt x="614299" y="981075"/>
                  </a:lnTo>
                  <a:lnTo>
                    <a:pt x="667314" y="979273"/>
                  </a:lnTo>
                  <a:lnTo>
                    <a:pt x="719078" y="973968"/>
                  </a:lnTo>
                  <a:lnTo>
                    <a:pt x="769404" y="965305"/>
                  </a:lnTo>
                  <a:lnTo>
                    <a:pt x="818109" y="953433"/>
                  </a:lnTo>
                  <a:lnTo>
                    <a:pt x="865009" y="938500"/>
                  </a:lnTo>
                  <a:lnTo>
                    <a:pt x="909918" y="920651"/>
                  </a:lnTo>
                  <a:lnTo>
                    <a:pt x="952653" y="900036"/>
                  </a:lnTo>
                  <a:lnTo>
                    <a:pt x="993028" y="876801"/>
                  </a:lnTo>
                  <a:lnTo>
                    <a:pt x="1030861" y="851093"/>
                  </a:lnTo>
                  <a:lnTo>
                    <a:pt x="1065965" y="823061"/>
                  </a:lnTo>
                  <a:lnTo>
                    <a:pt x="1098157" y="792851"/>
                  </a:lnTo>
                  <a:lnTo>
                    <a:pt x="1127253" y="760611"/>
                  </a:lnTo>
                  <a:lnTo>
                    <a:pt x="1153068" y="726488"/>
                  </a:lnTo>
                  <a:lnTo>
                    <a:pt x="1175417" y="690630"/>
                  </a:lnTo>
                  <a:lnTo>
                    <a:pt x="1194116" y="653185"/>
                  </a:lnTo>
                  <a:lnTo>
                    <a:pt x="1208980" y="614299"/>
                  </a:lnTo>
                  <a:lnTo>
                    <a:pt x="1219826" y="574120"/>
                  </a:lnTo>
                  <a:lnTo>
                    <a:pt x="1226469" y="532796"/>
                  </a:lnTo>
                  <a:lnTo>
                    <a:pt x="1228725" y="490474"/>
                  </a:lnTo>
                  <a:lnTo>
                    <a:pt x="1226469" y="448152"/>
                  </a:lnTo>
                  <a:lnTo>
                    <a:pt x="1219826" y="406831"/>
                  </a:lnTo>
                  <a:lnTo>
                    <a:pt x="1208980" y="366657"/>
                  </a:lnTo>
                  <a:lnTo>
                    <a:pt x="1194116" y="327777"/>
                  </a:lnTo>
                  <a:lnTo>
                    <a:pt x="1175417" y="290338"/>
                  </a:lnTo>
                  <a:lnTo>
                    <a:pt x="1153068" y="254489"/>
                  </a:lnTo>
                  <a:lnTo>
                    <a:pt x="1127253" y="220375"/>
                  </a:lnTo>
                  <a:lnTo>
                    <a:pt x="1098157" y="188145"/>
                  </a:lnTo>
                  <a:lnTo>
                    <a:pt x="1065965" y="157945"/>
                  </a:lnTo>
                  <a:lnTo>
                    <a:pt x="1030861" y="129923"/>
                  </a:lnTo>
                  <a:lnTo>
                    <a:pt x="993028" y="104225"/>
                  </a:lnTo>
                  <a:lnTo>
                    <a:pt x="952653" y="80999"/>
                  </a:lnTo>
                  <a:lnTo>
                    <a:pt x="909918" y="60393"/>
                  </a:lnTo>
                  <a:lnTo>
                    <a:pt x="865009" y="42553"/>
                  </a:lnTo>
                  <a:lnTo>
                    <a:pt x="818109" y="27626"/>
                  </a:lnTo>
                  <a:lnTo>
                    <a:pt x="769404" y="15760"/>
                  </a:lnTo>
                  <a:lnTo>
                    <a:pt x="719078" y="7102"/>
                  </a:lnTo>
                  <a:lnTo>
                    <a:pt x="667314" y="1800"/>
                  </a:lnTo>
                  <a:lnTo>
                    <a:pt x="614299" y="0"/>
                  </a:lnTo>
                  <a:close/>
                </a:path>
              </a:pathLst>
            </a:custGeom>
            <a:solidFill>
              <a:srgbClr val="C4D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4338701" y="3738626"/>
              <a:ext cx="1228725" cy="981075"/>
            </a:xfrm>
            <a:custGeom>
              <a:avLst/>
              <a:gdLst/>
              <a:ahLst/>
              <a:cxnLst/>
              <a:rect l="l" t="t" r="r" b="b"/>
              <a:pathLst>
                <a:path w="1228725" h="981075">
                  <a:moveTo>
                    <a:pt x="0" y="490474"/>
                  </a:moveTo>
                  <a:lnTo>
                    <a:pt x="2254" y="448152"/>
                  </a:lnTo>
                  <a:lnTo>
                    <a:pt x="8894" y="406831"/>
                  </a:lnTo>
                  <a:lnTo>
                    <a:pt x="19735" y="366657"/>
                  </a:lnTo>
                  <a:lnTo>
                    <a:pt x="34594" y="327777"/>
                  </a:lnTo>
                  <a:lnTo>
                    <a:pt x="53286" y="290338"/>
                  </a:lnTo>
                  <a:lnTo>
                    <a:pt x="75626" y="254489"/>
                  </a:lnTo>
                  <a:lnTo>
                    <a:pt x="101432" y="220375"/>
                  </a:lnTo>
                  <a:lnTo>
                    <a:pt x="130518" y="188145"/>
                  </a:lnTo>
                  <a:lnTo>
                    <a:pt x="162700" y="157945"/>
                  </a:lnTo>
                  <a:lnTo>
                    <a:pt x="197795" y="129923"/>
                  </a:lnTo>
                  <a:lnTo>
                    <a:pt x="235617" y="104225"/>
                  </a:lnTo>
                  <a:lnTo>
                    <a:pt x="275983" y="80999"/>
                  </a:lnTo>
                  <a:lnTo>
                    <a:pt x="318709" y="60393"/>
                  </a:lnTo>
                  <a:lnTo>
                    <a:pt x="363610" y="42553"/>
                  </a:lnTo>
                  <a:lnTo>
                    <a:pt x="410502" y="27626"/>
                  </a:lnTo>
                  <a:lnTo>
                    <a:pt x="459201" y="15760"/>
                  </a:lnTo>
                  <a:lnTo>
                    <a:pt x="509523" y="7102"/>
                  </a:lnTo>
                  <a:lnTo>
                    <a:pt x="561284" y="1800"/>
                  </a:lnTo>
                  <a:lnTo>
                    <a:pt x="614299" y="0"/>
                  </a:lnTo>
                  <a:lnTo>
                    <a:pt x="667314" y="1800"/>
                  </a:lnTo>
                  <a:lnTo>
                    <a:pt x="719078" y="7102"/>
                  </a:lnTo>
                  <a:lnTo>
                    <a:pt x="769404" y="15760"/>
                  </a:lnTo>
                  <a:lnTo>
                    <a:pt x="818109" y="27626"/>
                  </a:lnTo>
                  <a:lnTo>
                    <a:pt x="865009" y="42553"/>
                  </a:lnTo>
                  <a:lnTo>
                    <a:pt x="909918" y="60393"/>
                  </a:lnTo>
                  <a:lnTo>
                    <a:pt x="952653" y="80999"/>
                  </a:lnTo>
                  <a:lnTo>
                    <a:pt x="993028" y="104225"/>
                  </a:lnTo>
                  <a:lnTo>
                    <a:pt x="1030861" y="129923"/>
                  </a:lnTo>
                  <a:lnTo>
                    <a:pt x="1065965" y="157945"/>
                  </a:lnTo>
                  <a:lnTo>
                    <a:pt x="1098157" y="188145"/>
                  </a:lnTo>
                  <a:lnTo>
                    <a:pt x="1127253" y="220375"/>
                  </a:lnTo>
                  <a:lnTo>
                    <a:pt x="1153068" y="254489"/>
                  </a:lnTo>
                  <a:lnTo>
                    <a:pt x="1175417" y="290338"/>
                  </a:lnTo>
                  <a:lnTo>
                    <a:pt x="1194116" y="327777"/>
                  </a:lnTo>
                  <a:lnTo>
                    <a:pt x="1208980" y="366657"/>
                  </a:lnTo>
                  <a:lnTo>
                    <a:pt x="1219826" y="406831"/>
                  </a:lnTo>
                  <a:lnTo>
                    <a:pt x="1226469" y="448152"/>
                  </a:lnTo>
                  <a:lnTo>
                    <a:pt x="1228725" y="490474"/>
                  </a:lnTo>
                  <a:lnTo>
                    <a:pt x="1226469" y="532796"/>
                  </a:lnTo>
                  <a:lnTo>
                    <a:pt x="1219826" y="574120"/>
                  </a:lnTo>
                  <a:lnTo>
                    <a:pt x="1208980" y="614299"/>
                  </a:lnTo>
                  <a:lnTo>
                    <a:pt x="1194116" y="653185"/>
                  </a:lnTo>
                  <a:lnTo>
                    <a:pt x="1175417" y="690630"/>
                  </a:lnTo>
                  <a:lnTo>
                    <a:pt x="1153068" y="726488"/>
                  </a:lnTo>
                  <a:lnTo>
                    <a:pt x="1127253" y="760611"/>
                  </a:lnTo>
                  <a:lnTo>
                    <a:pt x="1098157" y="792851"/>
                  </a:lnTo>
                  <a:lnTo>
                    <a:pt x="1065965" y="823061"/>
                  </a:lnTo>
                  <a:lnTo>
                    <a:pt x="1030861" y="851093"/>
                  </a:lnTo>
                  <a:lnTo>
                    <a:pt x="993028" y="876801"/>
                  </a:lnTo>
                  <a:lnTo>
                    <a:pt x="952653" y="900036"/>
                  </a:lnTo>
                  <a:lnTo>
                    <a:pt x="909918" y="920651"/>
                  </a:lnTo>
                  <a:lnTo>
                    <a:pt x="865009" y="938500"/>
                  </a:lnTo>
                  <a:lnTo>
                    <a:pt x="818109" y="953433"/>
                  </a:lnTo>
                  <a:lnTo>
                    <a:pt x="769404" y="965305"/>
                  </a:lnTo>
                  <a:lnTo>
                    <a:pt x="719078" y="973968"/>
                  </a:lnTo>
                  <a:lnTo>
                    <a:pt x="667314" y="979273"/>
                  </a:lnTo>
                  <a:lnTo>
                    <a:pt x="614299" y="981075"/>
                  </a:lnTo>
                  <a:lnTo>
                    <a:pt x="561284" y="979273"/>
                  </a:lnTo>
                  <a:lnTo>
                    <a:pt x="509523" y="973968"/>
                  </a:lnTo>
                  <a:lnTo>
                    <a:pt x="459201" y="965305"/>
                  </a:lnTo>
                  <a:lnTo>
                    <a:pt x="410502" y="953433"/>
                  </a:lnTo>
                  <a:lnTo>
                    <a:pt x="363610" y="938500"/>
                  </a:lnTo>
                  <a:lnTo>
                    <a:pt x="318709" y="920651"/>
                  </a:lnTo>
                  <a:lnTo>
                    <a:pt x="275983" y="900036"/>
                  </a:lnTo>
                  <a:lnTo>
                    <a:pt x="235617" y="876801"/>
                  </a:lnTo>
                  <a:lnTo>
                    <a:pt x="197795" y="851093"/>
                  </a:lnTo>
                  <a:lnTo>
                    <a:pt x="162700" y="823061"/>
                  </a:lnTo>
                  <a:lnTo>
                    <a:pt x="130518" y="792851"/>
                  </a:lnTo>
                  <a:lnTo>
                    <a:pt x="101432" y="760611"/>
                  </a:lnTo>
                  <a:lnTo>
                    <a:pt x="75626" y="726488"/>
                  </a:lnTo>
                  <a:lnTo>
                    <a:pt x="53286" y="690630"/>
                  </a:lnTo>
                  <a:lnTo>
                    <a:pt x="34594" y="653185"/>
                  </a:lnTo>
                  <a:lnTo>
                    <a:pt x="19735" y="614299"/>
                  </a:lnTo>
                  <a:lnTo>
                    <a:pt x="8894" y="574120"/>
                  </a:lnTo>
                  <a:lnTo>
                    <a:pt x="2254" y="532796"/>
                  </a:lnTo>
                  <a:lnTo>
                    <a:pt x="0" y="49047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4838700" y="3884612"/>
            <a:ext cx="233679" cy="517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2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19" name="object 1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81374" cy="6857999"/>
          </a:xfrm>
          <a:prstGeom prst="rect">
            <a:avLst/>
          </a:prstGeom>
        </p:spPr>
      </p:pic>
      <p:sp>
        <p:nvSpPr>
          <p:cNvPr id="20" name="object 20" descr=""/>
          <p:cNvSpPr txBox="1"/>
          <p:nvPr/>
        </p:nvSpPr>
        <p:spPr>
          <a:xfrm>
            <a:off x="11572875" y="6430962"/>
            <a:ext cx="17780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25">
                <a:solidFill>
                  <a:srgbClr val="888888"/>
                </a:solidFill>
                <a:latin typeface="Calibri"/>
                <a:cs typeface="Calibri"/>
              </a:rPr>
              <a:t>22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383404" y="521335"/>
            <a:ext cx="1768475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-70" b="1">
                <a:solidFill>
                  <a:srgbClr val="FFFFFF"/>
                </a:solidFill>
                <a:latin typeface="Calibri"/>
                <a:cs typeface="Calibri"/>
              </a:rPr>
              <a:t>DATABASE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760412" y="341375"/>
            <a:ext cx="984885" cy="984250"/>
            <a:chOff x="760412" y="341375"/>
            <a:chExt cx="984885" cy="984250"/>
          </a:xfrm>
        </p:grpSpPr>
        <p:sp>
          <p:nvSpPr>
            <p:cNvPr id="4" name="object 4" descr=""/>
            <p:cNvSpPr/>
            <p:nvPr/>
          </p:nvSpPr>
          <p:spPr>
            <a:xfrm>
              <a:off x="766762" y="347725"/>
              <a:ext cx="972185" cy="971550"/>
            </a:xfrm>
            <a:custGeom>
              <a:avLst/>
              <a:gdLst/>
              <a:ahLst/>
              <a:cxnLst/>
              <a:rect l="l" t="t" r="r" b="b"/>
              <a:pathLst>
                <a:path w="972185" h="971550">
                  <a:moveTo>
                    <a:pt x="485775" y="0"/>
                  </a:moveTo>
                  <a:lnTo>
                    <a:pt x="438991" y="2223"/>
                  </a:lnTo>
                  <a:lnTo>
                    <a:pt x="393466" y="8756"/>
                  </a:lnTo>
                  <a:lnTo>
                    <a:pt x="349402" y="19397"/>
                  </a:lnTo>
                  <a:lnTo>
                    <a:pt x="307004" y="33943"/>
                  </a:lnTo>
                  <a:lnTo>
                    <a:pt x="266475" y="52188"/>
                  </a:lnTo>
                  <a:lnTo>
                    <a:pt x="228018" y="73931"/>
                  </a:lnTo>
                  <a:lnTo>
                    <a:pt x="191837" y="98968"/>
                  </a:lnTo>
                  <a:lnTo>
                    <a:pt x="158136" y="127096"/>
                  </a:lnTo>
                  <a:lnTo>
                    <a:pt x="127118" y="158111"/>
                  </a:lnTo>
                  <a:lnTo>
                    <a:pt x="98987" y="191810"/>
                  </a:lnTo>
                  <a:lnTo>
                    <a:pt x="73947" y="227990"/>
                  </a:lnTo>
                  <a:lnTo>
                    <a:pt x="52200" y="266447"/>
                  </a:lnTo>
                  <a:lnTo>
                    <a:pt x="33951" y="306978"/>
                  </a:lnTo>
                  <a:lnTo>
                    <a:pt x="19402" y="349379"/>
                  </a:lnTo>
                  <a:lnTo>
                    <a:pt x="8759" y="393448"/>
                  </a:lnTo>
                  <a:lnTo>
                    <a:pt x="2223" y="438981"/>
                  </a:lnTo>
                  <a:lnTo>
                    <a:pt x="0" y="485775"/>
                  </a:lnTo>
                  <a:lnTo>
                    <a:pt x="2223" y="532548"/>
                  </a:lnTo>
                  <a:lnTo>
                    <a:pt x="8759" y="578066"/>
                  </a:lnTo>
                  <a:lnTo>
                    <a:pt x="19402" y="622124"/>
                  </a:lnTo>
                  <a:lnTo>
                    <a:pt x="33951" y="664519"/>
                  </a:lnTo>
                  <a:lnTo>
                    <a:pt x="52200" y="705046"/>
                  </a:lnTo>
                  <a:lnTo>
                    <a:pt x="73947" y="743503"/>
                  </a:lnTo>
                  <a:lnTo>
                    <a:pt x="98987" y="779685"/>
                  </a:lnTo>
                  <a:lnTo>
                    <a:pt x="127118" y="813388"/>
                  </a:lnTo>
                  <a:lnTo>
                    <a:pt x="158136" y="844408"/>
                  </a:lnTo>
                  <a:lnTo>
                    <a:pt x="191837" y="872543"/>
                  </a:lnTo>
                  <a:lnTo>
                    <a:pt x="228018" y="897587"/>
                  </a:lnTo>
                  <a:lnTo>
                    <a:pt x="266475" y="919337"/>
                  </a:lnTo>
                  <a:lnTo>
                    <a:pt x="307004" y="937590"/>
                  </a:lnTo>
                  <a:lnTo>
                    <a:pt x="349402" y="952142"/>
                  </a:lnTo>
                  <a:lnTo>
                    <a:pt x="393466" y="962788"/>
                  </a:lnTo>
                  <a:lnTo>
                    <a:pt x="438991" y="969325"/>
                  </a:lnTo>
                  <a:lnTo>
                    <a:pt x="485775" y="971550"/>
                  </a:lnTo>
                  <a:lnTo>
                    <a:pt x="532559" y="969325"/>
                  </a:lnTo>
                  <a:lnTo>
                    <a:pt x="578086" y="962788"/>
                  </a:lnTo>
                  <a:lnTo>
                    <a:pt x="622152" y="952142"/>
                  </a:lnTo>
                  <a:lnTo>
                    <a:pt x="664554" y="937590"/>
                  </a:lnTo>
                  <a:lnTo>
                    <a:pt x="705088" y="919337"/>
                  </a:lnTo>
                  <a:lnTo>
                    <a:pt x="743549" y="897587"/>
                  </a:lnTo>
                  <a:lnTo>
                    <a:pt x="779735" y="872543"/>
                  </a:lnTo>
                  <a:lnTo>
                    <a:pt x="813442" y="844408"/>
                  </a:lnTo>
                  <a:lnTo>
                    <a:pt x="844465" y="813388"/>
                  </a:lnTo>
                  <a:lnTo>
                    <a:pt x="872602" y="779685"/>
                  </a:lnTo>
                  <a:lnTo>
                    <a:pt x="897648" y="743503"/>
                  </a:lnTo>
                  <a:lnTo>
                    <a:pt x="919399" y="705046"/>
                  </a:lnTo>
                  <a:lnTo>
                    <a:pt x="937653" y="664519"/>
                  </a:lnTo>
                  <a:lnTo>
                    <a:pt x="952205" y="622124"/>
                  </a:lnTo>
                  <a:lnTo>
                    <a:pt x="962851" y="578066"/>
                  </a:lnTo>
                  <a:lnTo>
                    <a:pt x="969389" y="532548"/>
                  </a:lnTo>
                  <a:lnTo>
                    <a:pt x="971613" y="485775"/>
                  </a:lnTo>
                  <a:lnTo>
                    <a:pt x="969389" y="438981"/>
                  </a:lnTo>
                  <a:lnTo>
                    <a:pt x="962851" y="393448"/>
                  </a:lnTo>
                  <a:lnTo>
                    <a:pt x="952205" y="349379"/>
                  </a:lnTo>
                  <a:lnTo>
                    <a:pt x="937653" y="306978"/>
                  </a:lnTo>
                  <a:lnTo>
                    <a:pt x="919399" y="266447"/>
                  </a:lnTo>
                  <a:lnTo>
                    <a:pt x="897648" y="227990"/>
                  </a:lnTo>
                  <a:lnTo>
                    <a:pt x="872602" y="191810"/>
                  </a:lnTo>
                  <a:lnTo>
                    <a:pt x="844465" y="158111"/>
                  </a:lnTo>
                  <a:lnTo>
                    <a:pt x="813442" y="127096"/>
                  </a:lnTo>
                  <a:lnTo>
                    <a:pt x="779735" y="98968"/>
                  </a:lnTo>
                  <a:lnTo>
                    <a:pt x="743549" y="73931"/>
                  </a:lnTo>
                  <a:lnTo>
                    <a:pt x="705088" y="52188"/>
                  </a:lnTo>
                  <a:lnTo>
                    <a:pt x="664554" y="33943"/>
                  </a:lnTo>
                  <a:lnTo>
                    <a:pt x="622152" y="19397"/>
                  </a:lnTo>
                  <a:lnTo>
                    <a:pt x="578086" y="8756"/>
                  </a:lnTo>
                  <a:lnTo>
                    <a:pt x="532559" y="2223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rgbClr val="C4D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66762" y="347725"/>
              <a:ext cx="972185" cy="971550"/>
            </a:xfrm>
            <a:custGeom>
              <a:avLst/>
              <a:gdLst/>
              <a:ahLst/>
              <a:cxnLst/>
              <a:rect l="l" t="t" r="r" b="b"/>
              <a:pathLst>
                <a:path w="972185" h="971550">
                  <a:moveTo>
                    <a:pt x="0" y="485775"/>
                  </a:moveTo>
                  <a:lnTo>
                    <a:pt x="2223" y="438981"/>
                  </a:lnTo>
                  <a:lnTo>
                    <a:pt x="8759" y="393448"/>
                  </a:lnTo>
                  <a:lnTo>
                    <a:pt x="19402" y="349379"/>
                  </a:lnTo>
                  <a:lnTo>
                    <a:pt x="33951" y="306978"/>
                  </a:lnTo>
                  <a:lnTo>
                    <a:pt x="52200" y="266447"/>
                  </a:lnTo>
                  <a:lnTo>
                    <a:pt x="73947" y="227990"/>
                  </a:lnTo>
                  <a:lnTo>
                    <a:pt x="98987" y="191810"/>
                  </a:lnTo>
                  <a:lnTo>
                    <a:pt x="127118" y="158111"/>
                  </a:lnTo>
                  <a:lnTo>
                    <a:pt x="158136" y="127096"/>
                  </a:lnTo>
                  <a:lnTo>
                    <a:pt x="191837" y="98968"/>
                  </a:lnTo>
                  <a:lnTo>
                    <a:pt x="228018" y="73931"/>
                  </a:lnTo>
                  <a:lnTo>
                    <a:pt x="266475" y="52188"/>
                  </a:lnTo>
                  <a:lnTo>
                    <a:pt x="307004" y="33943"/>
                  </a:lnTo>
                  <a:lnTo>
                    <a:pt x="349402" y="19397"/>
                  </a:lnTo>
                  <a:lnTo>
                    <a:pt x="393466" y="8756"/>
                  </a:lnTo>
                  <a:lnTo>
                    <a:pt x="438991" y="2223"/>
                  </a:lnTo>
                  <a:lnTo>
                    <a:pt x="485775" y="0"/>
                  </a:lnTo>
                  <a:lnTo>
                    <a:pt x="532559" y="2223"/>
                  </a:lnTo>
                  <a:lnTo>
                    <a:pt x="578086" y="8756"/>
                  </a:lnTo>
                  <a:lnTo>
                    <a:pt x="622152" y="19397"/>
                  </a:lnTo>
                  <a:lnTo>
                    <a:pt x="664554" y="33943"/>
                  </a:lnTo>
                  <a:lnTo>
                    <a:pt x="705088" y="52188"/>
                  </a:lnTo>
                  <a:lnTo>
                    <a:pt x="743549" y="73931"/>
                  </a:lnTo>
                  <a:lnTo>
                    <a:pt x="779735" y="98968"/>
                  </a:lnTo>
                  <a:lnTo>
                    <a:pt x="813442" y="127096"/>
                  </a:lnTo>
                  <a:lnTo>
                    <a:pt x="844465" y="158111"/>
                  </a:lnTo>
                  <a:lnTo>
                    <a:pt x="872602" y="191810"/>
                  </a:lnTo>
                  <a:lnTo>
                    <a:pt x="897648" y="227990"/>
                  </a:lnTo>
                  <a:lnTo>
                    <a:pt x="919399" y="266447"/>
                  </a:lnTo>
                  <a:lnTo>
                    <a:pt x="937653" y="306978"/>
                  </a:lnTo>
                  <a:lnTo>
                    <a:pt x="952205" y="349379"/>
                  </a:lnTo>
                  <a:lnTo>
                    <a:pt x="962851" y="393448"/>
                  </a:lnTo>
                  <a:lnTo>
                    <a:pt x="969389" y="438981"/>
                  </a:lnTo>
                  <a:lnTo>
                    <a:pt x="971613" y="485775"/>
                  </a:lnTo>
                  <a:lnTo>
                    <a:pt x="969389" y="532548"/>
                  </a:lnTo>
                  <a:lnTo>
                    <a:pt x="962851" y="578066"/>
                  </a:lnTo>
                  <a:lnTo>
                    <a:pt x="952205" y="622124"/>
                  </a:lnTo>
                  <a:lnTo>
                    <a:pt x="937653" y="664519"/>
                  </a:lnTo>
                  <a:lnTo>
                    <a:pt x="919399" y="705046"/>
                  </a:lnTo>
                  <a:lnTo>
                    <a:pt x="897648" y="743503"/>
                  </a:lnTo>
                  <a:lnTo>
                    <a:pt x="872602" y="779685"/>
                  </a:lnTo>
                  <a:lnTo>
                    <a:pt x="844465" y="813388"/>
                  </a:lnTo>
                  <a:lnTo>
                    <a:pt x="813442" y="844408"/>
                  </a:lnTo>
                  <a:lnTo>
                    <a:pt x="779735" y="872543"/>
                  </a:lnTo>
                  <a:lnTo>
                    <a:pt x="743549" y="897587"/>
                  </a:lnTo>
                  <a:lnTo>
                    <a:pt x="705088" y="919337"/>
                  </a:lnTo>
                  <a:lnTo>
                    <a:pt x="664554" y="937590"/>
                  </a:lnTo>
                  <a:lnTo>
                    <a:pt x="622152" y="952142"/>
                  </a:lnTo>
                  <a:lnTo>
                    <a:pt x="578086" y="962788"/>
                  </a:lnTo>
                  <a:lnTo>
                    <a:pt x="532559" y="969325"/>
                  </a:lnTo>
                  <a:lnTo>
                    <a:pt x="485775" y="971550"/>
                  </a:lnTo>
                  <a:lnTo>
                    <a:pt x="438991" y="969325"/>
                  </a:lnTo>
                  <a:lnTo>
                    <a:pt x="393466" y="962788"/>
                  </a:lnTo>
                  <a:lnTo>
                    <a:pt x="349402" y="952142"/>
                  </a:lnTo>
                  <a:lnTo>
                    <a:pt x="307004" y="937590"/>
                  </a:lnTo>
                  <a:lnTo>
                    <a:pt x="266475" y="919337"/>
                  </a:lnTo>
                  <a:lnTo>
                    <a:pt x="228018" y="897587"/>
                  </a:lnTo>
                  <a:lnTo>
                    <a:pt x="191837" y="872543"/>
                  </a:lnTo>
                  <a:lnTo>
                    <a:pt x="158136" y="844408"/>
                  </a:lnTo>
                  <a:lnTo>
                    <a:pt x="127118" y="813388"/>
                  </a:lnTo>
                  <a:lnTo>
                    <a:pt x="98987" y="779685"/>
                  </a:lnTo>
                  <a:lnTo>
                    <a:pt x="73947" y="743503"/>
                  </a:lnTo>
                  <a:lnTo>
                    <a:pt x="52200" y="705046"/>
                  </a:lnTo>
                  <a:lnTo>
                    <a:pt x="33951" y="664519"/>
                  </a:lnTo>
                  <a:lnTo>
                    <a:pt x="19402" y="622124"/>
                  </a:lnTo>
                  <a:lnTo>
                    <a:pt x="8759" y="578066"/>
                  </a:lnTo>
                  <a:lnTo>
                    <a:pt x="2223" y="532548"/>
                  </a:lnTo>
                  <a:lnTo>
                    <a:pt x="0" y="48577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133157" y="487680"/>
            <a:ext cx="233679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47850" y="1600200"/>
            <a:ext cx="8848725" cy="4752975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23</a:t>
            </a:fld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963545" y="521335"/>
            <a:ext cx="4598670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-20" b="1">
                <a:solidFill>
                  <a:srgbClr val="FFFFFF"/>
                </a:solidFill>
                <a:latin typeface="Calibri"/>
                <a:cs typeface="Calibri"/>
              </a:rPr>
              <a:t>INTERFACE(Login</a:t>
            </a:r>
            <a:r>
              <a:rPr dirty="0" sz="3200" spc="-10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FFFFFF"/>
                </a:solidFill>
                <a:latin typeface="Calibri"/>
                <a:cs typeface="Calibri"/>
              </a:rPr>
              <a:t>Interface)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760412" y="341375"/>
            <a:ext cx="984885" cy="984250"/>
            <a:chOff x="760412" y="341375"/>
            <a:chExt cx="984885" cy="984250"/>
          </a:xfrm>
        </p:grpSpPr>
        <p:sp>
          <p:nvSpPr>
            <p:cNvPr id="4" name="object 4" descr=""/>
            <p:cNvSpPr/>
            <p:nvPr/>
          </p:nvSpPr>
          <p:spPr>
            <a:xfrm>
              <a:off x="766762" y="347725"/>
              <a:ext cx="972185" cy="971550"/>
            </a:xfrm>
            <a:custGeom>
              <a:avLst/>
              <a:gdLst/>
              <a:ahLst/>
              <a:cxnLst/>
              <a:rect l="l" t="t" r="r" b="b"/>
              <a:pathLst>
                <a:path w="972185" h="971550">
                  <a:moveTo>
                    <a:pt x="485775" y="0"/>
                  </a:moveTo>
                  <a:lnTo>
                    <a:pt x="438991" y="2223"/>
                  </a:lnTo>
                  <a:lnTo>
                    <a:pt x="393466" y="8756"/>
                  </a:lnTo>
                  <a:lnTo>
                    <a:pt x="349402" y="19397"/>
                  </a:lnTo>
                  <a:lnTo>
                    <a:pt x="307004" y="33943"/>
                  </a:lnTo>
                  <a:lnTo>
                    <a:pt x="266475" y="52188"/>
                  </a:lnTo>
                  <a:lnTo>
                    <a:pt x="228018" y="73931"/>
                  </a:lnTo>
                  <a:lnTo>
                    <a:pt x="191837" y="98968"/>
                  </a:lnTo>
                  <a:lnTo>
                    <a:pt x="158136" y="127096"/>
                  </a:lnTo>
                  <a:lnTo>
                    <a:pt x="127118" y="158111"/>
                  </a:lnTo>
                  <a:lnTo>
                    <a:pt x="98987" y="191810"/>
                  </a:lnTo>
                  <a:lnTo>
                    <a:pt x="73947" y="227990"/>
                  </a:lnTo>
                  <a:lnTo>
                    <a:pt x="52200" y="266447"/>
                  </a:lnTo>
                  <a:lnTo>
                    <a:pt x="33951" y="306978"/>
                  </a:lnTo>
                  <a:lnTo>
                    <a:pt x="19402" y="349379"/>
                  </a:lnTo>
                  <a:lnTo>
                    <a:pt x="8759" y="393448"/>
                  </a:lnTo>
                  <a:lnTo>
                    <a:pt x="2223" y="438981"/>
                  </a:lnTo>
                  <a:lnTo>
                    <a:pt x="0" y="485775"/>
                  </a:lnTo>
                  <a:lnTo>
                    <a:pt x="2223" y="532548"/>
                  </a:lnTo>
                  <a:lnTo>
                    <a:pt x="8759" y="578066"/>
                  </a:lnTo>
                  <a:lnTo>
                    <a:pt x="19402" y="622124"/>
                  </a:lnTo>
                  <a:lnTo>
                    <a:pt x="33951" y="664519"/>
                  </a:lnTo>
                  <a:lnTo>
                    <a:pt x="52200" y="705046"/>
                  </a:lnTo>
                  <a:lnTo>
                    <a:pt x="73947" y="743503"/>
                  </a:lnTo>
                  <a:lnTo>
                    <a:pt x="98987" y="779685"/>
                  </a:lnTo>
                  <a:lnTo>
                    <a:pt x="127118" y="813388"/>
                  </a:lnTo>
                  <a:lnTo>
                    <a:pt x="158136" y="844408"/>
                  </a:lnTo>
                  <a:lnTo>
                    <a:pt x="191837" y="872543"/>
                  </a:lnTo>
                  <a:lnTo>
                    <a:pt x="228018" y="897587"/>
                  </a:lnTo>
                  <a:lnTo>
                    <a:pt x="266475" y="919337"/>
                  </a:lnTo>
                  <a:lnTo>
                    <a:pt x="307004" y="937590"/>
                  </a:lnTo>
                  <a:lnTo>
                    <a:pt x="349402" y="952142"/>
                  </a:lnTo>
                  <a:lnTo>
                    <a:pt x="393466" y="962788"/>
                  </a:lnTo>
                  <a:lnTo>
                    <a:pt x="438991" y="969325"/>
                  </a:lnTo>
                  <a:lnTo>
                    <a:pt x="485775" y="971550"/>
                  </a:lnTo>
                  <a:lnTo>
                    <a:pt x="532559" y="969325"/>
                  </a:lnTo>
                  <a:lnTo>
                    <a:pt x="578086" y="962788"/>
                  </a:lnTo>
                  <a:lnTo>
                    <a:pt x="622152" y="952142"/>
                  </a:lnTo>
                  <a:lnTo>
                    <a:pt x="664554" y="937590"/>
                  </a:lnTo>
                  <a:lnTo>
                    <a:pt x="705088" y="919337"/>
                  </a:lnTo>
                  <a:lnTo>
                    <a:pt x="743549" y="897587"/>
                  </a:lnTo>
                  <a:lnTo>
                    <a:pt x="779735" y="872543"/>
                  </a:lnTo>
                  <a:lnTo>
                    <a:pt x="813442" y="844408"/>
                  </a:lnTo>
                  <a:lnTo>
                    <a:pt x="844465" y="813388"/>
                  </a:lnTo>
                  <a:lnTo>
                    <a:pt x="872602" y="779685"/>
                  </a:lnTo>
                  <a:lnTo>
                    <a:pt x="897648" y="743503"/>
                  </a:lnTo>
                  <a:lnTo>
                    <a:pt x="919399" y="705046"/>
                  </a:lnTo>
                  <a:lnTo>
                    <a:pt x="937653" y="664519"/>
                  </a:lnTo>
                  <a:lnTo>
                    <a:pt x="952205" y="622124"/>
                  </a:lnTo>
                  <a:lnTo>
                    <a:pt x="962851" y="578066"/>
                  </a:lnTo>
                  <a:lnTo>
                    <a:pt x="969389" y="532548"/>
                  </a:lnTo>
                  <a:lnTo>
                    <a:pt x="971613" y="485775"/>
                  </a:lnTo>
                  <a:lnTo>
                    <a:pt x="969389" y="438981"/>
                  </a:lnTo>
                  <a:lnTo>
                    <a:pt x="962851" y="393448"/>
                  </a:lnTo>
                  <a:lnTo>
                    <a:pt x="952205" y="349379"/>
                  </a:lnTo>
                  <a:lnTo>
                    <a:pt x="937653" y="306978"/>
                  </a:lnTo>
                  <a:lnTo>
                    <a:pt x="919399" y="266447"/>
                  </a:lnTo>
                  <a:lnTo>
                    <a:pt x="897648" y="227990"/>
                  </a:lnTo>
                  <a:lnTo>
                    <a:pt x="872602" y="191810"/>
                  </a:lnTo>
                  <a:lnTo>
                    <a:pt x="844465" y="158111"/>
                  </a:lnTo>
                  <a:lnTo>
                    <a:pt x="813442" y="127096"/>
                  </a:lnTo>
                  <a:lnTo>
                    <a:pt x="779735" y="98968"/>
                  </a:lnTo>
                  <a:lnTo>
                    <a:pt x="743549" y="73931"/>
                  </a:lnTo>
                  <a:lnTo>
                    <a:pt x="705088" y="52188"/>
                  </a:lnTo>
                  <a:lnTo>
                    <a:pt x="664554" y="33943"/>
                  </a:lnTo>
                  <a:lnTo>
                    <a:pt x="622152" y="19397"/>
                  </a:lnTo>
                  <a:lnTo>
                    <a:pt x="578086" y="8756"/>
                  </a:lnTo>
                  <a:lnTo>
                    <a:pt x="532559" y="2223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rgbClr val="C4D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66762" y="347725"/>
              <a:ext cx="972185" cy="971550"/>
            </a:xfrm>
            <a:custGeom>
              <a:avLst/>
              <a:gdLst/>
              <a:ahLst/>
              <a:cxnLst/>
              <a:rect l="l" t="t" r="r" b="b"/>
              <a:pathLst>
                <a:path w="972185" h="971550">
                  <a:moveTo>
                    <a:pt x="0" y="485775"/>
                  </a:moveTo>
                  <a:lnTo>
                    <a:pt x="2223" y="438981"/>
                  </a:lnTo>
                  <a:lnTo>
                    <a:pt x="8759" y="393448"/>
                  </a:lnTo>
                  <a:lnTo>
                    <a:pt x="19402" y="349379"/>
                  </a:lnTo>
                  <a:lnTo>
                    <a:pt x="33951" y="306978"/>
                  </a:lnTo>
                  <a:lnTo>
                    <a:pt x="52200" y="266447"/>
                  </a:lnTo>
                  <a:lnTo>
                    <a:pt x="73947" y="227990"/>
                  </a:lnTo>
                  <a:lnTo>
                    <a:pt x="98987" y="191810"/>
                  </a:lnTo>
                  <a:lnTo>
                    <a:pt x="127118" y="158111"/>
                  </a:lnTo>
                  <a:lnTo>
                    <a:pt x="158136" y="127096"/>
                  </a:lnTo>
                  <a:lnTo>
                    <a:pt x="191837" y="98968"/>
                  </a:lnTo>
                  <a:lnTo>
                    <a:pt x="228018" y="73931"/>
                  </a:lnTo>
                  <a:lnTo>
                    <a:pt x="266475" y="52188"/>
                  </a:lnTo>
                  <a:lnTo>
                    <a:pt x="307004" y="33943"/>
                  </a:lnTo>
                  <a:lnTo>
                    <a:pt x="349402" y="19397"/>
                  </a:lnTo>
                  <a:lnTo>
                    <a:pt x="393466" y="8756"/>
                  </a:lnTo>
                  <a:lnTo>
                    <a:pt x="438991" y="2223"/>
                  </a:lnTo>
                  <a:lnTo>
                    <a:pt x="485775" y="0"/>
                  </a:lnTo>
                  <a:lnTo>
                    <a:pt x="532559" y="2223"/>
                  </a:lnTo>
                  <a:lnTo>
                    <a:pt x="578086" y="8756"/>
                  </a:lnTo>
                  <a:lnTo>
                    <a:pt x="622152" y="19397"/>
                  </a:lnTo>
                  <a:lnTo>
                    <a:pt x="664554" y="33943"/>
                  </a:lnTo>
                  <a:lnTo>
                    <a:pt x="705088" y="52188"/>
                  </a:lnTo>
                  <a:lnTo>
                    <a:pt x="743549" y="73931"/>
                  </a:lnTo>
                  <a:lnTo>
                    <a:pt x="779735" y="98968"/>
                  </a:lnTo>
                  <a:lnTo>
                    <a:pt x="813442" y="127096"/>
                  </a:lnTo>
                  <a:lnTo>
                    <a:pt x="844465" y="158111"/>
                  </a:lnTo>
                  <a:lnTo>
                    <a:pt x="872602" y="191810"/>
                  </a:lnTo>
                  <a:lnTo>
                    <a:pt x="897648" y="227990"/>
                  </a:lnTo>
                  <a:lnTo>
                    <a:pt x="919399" y="266447"/>
                  </a:lnTo>
                  <a:lnTo>
                    <a:pt x="937653" y="306978"/>
                  </a:lnTo>
                  <a:lnTo>
                    <a:pt x="952205" y="349379"/>
                  </a:lnTo>
                  <a:lnTo>
                    <a:pt x="962851" y="393448"/>
                  </a:lnTo>
                  <a:lnTo>
                    <a:pt x="969389" y="438981"/>
                  </a:lnTo>
                  <a:lnTo>
                    <a:pt x="971613" y="485775"/>
                  </a:lnTo>
                  <a:lnTo>
                    <a:pt x="969389" y="532548"/>
                  </a:lnTo>
                  <a:lnTo>
                    <a:pt x="962851" y="578066"/>
                  </a:lnTo>
                  <a:lnTo>
                    <a:pt x="952205" y="622124"/>
                  </a:lnTo>
                  <a:lnTo>
                    <a:pt x="937653" y="664519"/>
                  </a:lnTo>
                  <a:lnTo>
                    <a:pt x="919399" y="705046"/>
                  </a:lnTo>
                  <a:lnTo>
                    <a:pt x="897648" y="743503"/>
                  </a:lnTo>
                  <a:lnTo>
                    <a:pt x="872602" y="779685"/>
                  </a:lnTo>
                  <a:lnTo>
                    <a:pt x="844465" y="813388"/>
                  </a:lnTo>
                  <a:lnTo>
                    <a:pt x="813442" y="844408"/>
                  </a:lnTo>
                  <a:lnTo>
                    <a:pt x="779735" y="872543"/>
                  </a:lnTo>
                  <a:lnTo>
                    <a:pt x="743549" y="897587"/>
                  </a:lnTo>
                  <a:lnTo>
                    <a:pt x="705088" y="919337"/>
                  </a:lnTo>
                  <a:lnTo>
                    <a:pt x="664554" y="937590"/>
                  </a:lnTo>
                  <a:lnTo>
                    <a:pt x="622152" y="952142"/>
                  </a:lnTo>
                  <a:lnTo>
                    <a:pt x="578086" y="962788"/>
                  </a:lnTo>
                  <a:lnTo>
                    <a:pt x="532559" y="969325"/>
                  </a:lnTo>
                  <a:lnTo>
                    <a:pt x="485775" y="971550"/>
                  </a:lnTo>
                  <a:lnTo>
                    <a:pt x="438991" y="969325"/>
                  </a:lnTo>
                  <a:lnTo>
                    <a:pt x="393466" y="962788"/>
                  </a:lnTo>
                  <a:lnTo>
                    <a:pt x="349402" y="952142"/>
                  </a:lnTo>
                  <a:lnTo>
                    <a:pt x="307004" y="937590"/>
                  </a:lnTo>
                  <a:lnTo>
                    <a:pt x="266475" y="919337"/>
                  </a:lnTo>
                  <a:lnTo>
                    <a:pt x="228018" y="897587"/>
                  </a:lnTo>
                  <a:lnTo>
                    <a:pt x="191837" y="872543"/>
                  </a:lnTo>
                  <a:lnTo>
                    <a:pt x="158136" y="844408"/>
                  </a:lnTo>
                  <a:lnTo>
                    <a:pt x="127118" y="813388"/>
                  </a:lnTo>
                  <a:lnTo>
                    <a:pt x="98987" y="779685"/>
                  </a:lnTo>
                  <a:lnTo>
                    <a:pt x="73947" y="743503"/>
                  </a:lnTo>
                  <a:lnTo>
                    <a:pt x="52200" y="705046"/>
                  </a:lnTo>
                  <a:lnTo>
                    <a:pt x="33951" y="664519"/>
                  </a:lnTo>
                  <a:lnTo>
                    <a:pt x="19402" y="622124"/>
                  </a:lnTo>
                  <a:lnTo>
                    <a:pt x="8759" y="578066"/>
                  </a:lnTo>
                  <a:lnTo>
                    <a:pt x="2223" y="532548"/>
                  </a:lnTo>
                  <a:lnTo>
                    <a:pt x="0" y="48577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133157" y="487680"/>
            <a:ext cx="233679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95850" y="1409700"/>
            <a:ext cx="2809875" cy="5448299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23</a:t>
            </a:fld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399029" y="521335"/>
            <a:ext cx="5732780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-25" b="1">
                <a:solidFill>
                  <a:srgbClr val="FFFFFF"/>
                </a:solidFill>
                <a:latin typeface="Calibri"/>
                <a:cs typeface="Calibri"/>
              </a:rPr>
              <a:t>INTERFACE(Registration</a:t>
            </a:r>
            <a:r>
              <a:rPr dirty="0" sz="3200" spc="-6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FFFFFF"/>
                </a:solidFill>
                <a:latin typeface="Calibri"/>
                <a:cs typeface="Calibri"/>
              </a:rPr>
              <a:t>Interface)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760412" y="341375"/>
            <a:ext cx="984885" cy="984250"/>
            <a:chOff x="760412" y="341375"/>
            <a:chExt cx="984885" cy="984250"/>
          </a:xfrm>
        </p:grpSpPr>
        <p:sp>
          <p:nvSpPr>
            <p:cNvPr id="4" name="object 4" descr=""/>
            <p:cNvSpPr/>
            <p:nvPr/>
          </p:nvSpPr>
          <p:spPr>
            <a:xfrm>
              <a:off x="766762" y="347725"/>
              <a:ext cx="972185" cy="971550"/>
            </a:xfrm>
            <a:custGeom>
              <a:avLst/>
              <a:gdLst/>
              <a:ahLst/>
              <a:cxnLst/>
              <a:rect l="l" t="t" r="r" b="b"/>
              <a:pathLst>
                <a:path w="972185" h="971550">
                  <a:moveTo>
                    <a:pt x="485775" y="0"/>
                  </a:moveTo>
                  <a:lnTo>
                    <a:pt x="438991" y="2223"/>
                  </a:lnTo>
                  <a:lnTo>
                    <a:pt x="393466" y="8756"/>
                  </a:lnTo>
                  <a:lnTo>
                    <a:pt x="349402" y="19397"/>
                  </a:lnTo>
                  <a:lnTo>
                    <a:pt x="307004" y="33943"/>
                  </a:lnTo>
                  <a:lnTo>
                    <a:pt x="266475" y="52188"/>
                  </a:lnTo>
                  <a:lnTo>
                    <a:pt x="228018" y="73931"/>
                  </a:lnTo>
                  <a:lnTo>
                    <a:pt x="191837" y="98968"/>
                  </a:lnTo>
                  <a:lnTo>
                    <a:pt x="158136" y="127096"/>
                  </a:lnTo>
                  <a:lnTo>
                    <a:pt x="127118" y="158111"/>
                  </a:lnTo>
                  <a:lnTo>
                    <a:pt x="98987" y="191810"/>
                  </a:lnTo>
                  <a:lnTo>
                    <a:pt x="73947" y="227990"/>
                  </a:lnTo>
                  <a:lnTo>
                    <a:pt x="52200" y="266447"/>
                  </a:lnTo>
                  <a:lnTo>
                    <a:pt x="33951" y="306978"/>
                  </a:lnTo>
                  <a:lnTo>
                    <a:pt x="19402" y="349379"/>
                  </a:lnTo>
                  <a:lnTo>
                    <a:pt x="8759" y="393448"/>
                  </a:lnTo>
                  <a:lnTo>
                    <a:pt x="2223" y="438981"/>
                  </a:lnTo>
                  <a:lnTo>
                    <a:pt x="0" y="485775"/>
                  </a:lnTo>
                  <a:lnTo>
                    <a:pt x="2223" y="532548"/>
                  </a:lnTo>
                  <a:lnTo>
                    <a:pt x="8759" y="578066"/>
                  </a:lnTo>
                  <a:lnTo>
                    <a:pt x="19402" y="622124"/>
                  </a:lnTo>
                  <a:lnTo>
                    <a:pt x="33951" y="664519"/>
                  </a:lnTo>
                  <a:lnTo>
                    <a:pt x="52200" y="705046"/>
                  </a:lnTo>
                  <a:lnTo>
                    <a:pt x="73947" y="743503"/>
                  </a:lnTo>
                  <a:lnTo>
                    <a:pt x="98987" y="779685"/>
                  </a:lnTo>
                  <a:lnTo>
                    <a:pt x="127118" y="813388"/>
                  </a:lnTo>
                  <a:lnTo>
                    <a:pt x="158136" y="844408"/>
                  </a:lnTo>
                  <a:lnTo>
                    <a:pt x="191837" y="872543"/>
                  </a:lnTo>
                  <a:lnTo>
                    <a:pt x="228018" y="897587"/>
                  </a:lnTo>
                  <a:lnTo>
                    <a:pt x="266475" y="919337"/>
                  </a:lnTo>
                  <a:lnTo>
                    <a:pt x="307004" y="937590"/>
                  </a:lnTo>
                  <a:lnTo>
                    <a:pt x="349402" y="952142"/>
                  </a:lnTo>
                  <a:lnTo>
                    <a:pt x="393466" y="962788"/>
                  </a:lnTo>
                  <a:lnTo>
                    <a:pt x="438991" y="969325"/>
                  </a:lnTo>
                  <a:lnTo>
                    <a:pt x="485775" y="971550"/>
                  </a:lnTo>
                  <a:lnTo>
                    <a:pt x="532559" y="969325"/>
                  </a:lnTo>
                  <a:lnTo>
                    <a:pt x="578086" y="962788"/>
                  </a:lnTo>
                  <a:lnTo>
                    <a:pt x="622152" y="952142"/>
                  </a:lnTo>
                  <a:lnTo>
                    <a:pt x="664554" y="937590"/>
                  </a:lnTo>
                  <a:lnTo>
                    <a:pt x="705088" y="919337"/>
                  </a:lnTo>
                  <a:lnTo>
                    <a:pt x="743549" y="897587"/>
                  </a:lnTo>
                  <a:lnTo>
                    <a:pt x="779735" y="872543"/>
                  </a:lnTo>
                  <a:lnTo>
                    <a:pt x="813442" y="844408"/>
                  </a:lnTo>
                  <a:lnTo>
                    <a:pt x="844465" y="813388"/>
                  </a:lnTo>
                  <a:lnTo>
                    <a:pt x="872602" y="779685"/>
                  </a:lnTo>
                  <a:lnTo>
                    <a:pt x="897648" y="743503"/>
                  </a:lnTo>
                  <a:lnTo>
                    <a:pt x="919399" y="705046"/>
                  </a:lnTo>
                  <a:lnTo>
                    <a:pt x="937653" y="664519"/>
                  </a:lnTo>
                  <a:lnTo>
                    <a:pt x="952205" y="622124"/>
                  </a:lnTo>
                  <a:lnTo>
                    <a:pt x="962851" y="578066"/>
                  </a:lnTo>
                  <a:lnTo>
                    <a:pt x="969389" y="532548"/>
                  </a:lnTo>
                  <a:lnTo>
                    <a:pt x="971613" y="485775"/>
                  </a:lnTo>
                  <a:lnTo>
                    <a:pt x="969389" y="438981"/>
                  </a:lnTo>
                  <a:lnTo>
                    <a:pt x="962851" y="393448"/>
                  </a:lnTo>
                  <a:lnTo>
                    <a:pt x="952205" y="349379"/>
                  </a:lnTo>
                  <a:lnTo>
                    <a:pt x="937653" y="306978"/>
                  </a:lnTo>
                  <a:lnTo>
                    <a:pt x="919399" y="266447"/>
                  </a:lnTo>
                  <a:lnTo>
                    <a:pt x="897648" y="227990"/>
                  </a:lnTo>
                  <a:lnTo>
                    <a:pt x="872602" y="191810"/>
                  </a:lnTo>
                  <a:lnTo>
                    <a:pt x="844465" y="158111"/>
                  </a:lnTo>
                  <a:lnTo>
                    <a:pt x="813442" y="127096"/>
                  </a:lnTo>
                  <a:lnTo>
                    <a:pt x="779735" y="98968"/>
                  </a:lnTo>
                  <a:lnTo>
                    <a:pt x="743549" y="73931"/>
                  </a:lnTo>
                  <a:lnTo>
                    <a:pt x="705088" y="52188"/>
                  </a:lnTo>
                  <a:lnTo>
                    <a:pt x="664554" y="33943"/>
                  </a:lnTo>
                  <a:lnTo>
                    <a:pt x="622152" y="19397"/>
                  </a:lnTo>
                  <a:lnTo>
                    <a:pt x="578086" y="8756"/>
                  </a:lnTo>
                  <a:lnTo>
                    <a:pt x="532559" y="2223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rgbClr val="C4D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66762" y="347725"/>
              <a:ext cx="972185" cy="971550"/>
            </a:xfrm>
            <a:custGeom>
              <a:avLst/>
              <a:gdLst/>
              <a:ahLst/>
              <a:cxnLst/>
              <a:rect l="l" t="t" r="r" b="b"/>
              <a:pathLst>
                <a:path w="972185" h="971550">
                  <a:moveTo>
                    <a:pt x="0" y="485775"/>
                  </a:moveTo>
                  <a:lnTo>
                    <a:pt x="2223" y="438981"/>
                  </a:lnTo>
                  <a:lnTo>
                    <a:pt x="8759" y="393448"/>
                  </a:lnTo>
                  <a:lnTo>
                    <a:pt x="19402" y="349379"/>
                  </a:lnTo>
                  <a:lnTo>
                    <a:pt x="33951" y="306978"/>
                  </a:lnTo>
                  <a:lnTo>
                    <a:pt x="52200" y="266447"/>
                  </a:lnTo>
                  <a:lnTo>
                    <a:pt x="73947" y="227990"/>
                  </a:lnTo>
                  <a:lnTo>
                    <a:pt x="98987" y="191810"/>
                  </a:lnTo>
                  <a:lnTo>
                    <a:pt x="127118" y="158111"/>
                  </a:lnTo>
                  <a:lnTo>
                    <a:pt x="158136" y="127096"/>
                  </a:lnTo>
                  <a:lnTo>
                    <a:pt x="191837" y="98968"/>
                  </a:lnTo>
                  <a:lnTo>
                    <a:pt x="228018" y="73931"/>
                  </a:lnTo>
                  <a:lnTo>
                    <a:pt x="266475" y="52188"/>
                  </a:lnTo>
                  <a:lnTo>
                    <a:pt x="307004" y="33943"/>
                  </a:lnTo>
                  <a:lnTo>
                    <a:pt x="349402" y="19397"/>
                  </a:lnTo>
                  <a:lnTo>
                    <a:pt x="393466" y="8756"/>
                  </a:lnTo>
                  <a:lnTo>
                    <a:pt x="438991" y="2223"/>
                  </a:lnTo>
                  <a:lnTo>
                    <a:pt x="485775" y="0"/>
                  </a:lnTo>
                  <a:lnTo>
                    <a:pt x="532559" y="2223"/>
                  </a:lnTo>
                  <a:lnTo>
                    <a:pt x="578086" y="8756"/>
                  </a:lnTo>
                  <a:lnTo>
                    <a:pt x="622152" y="19397"/>
                  </a:lnTo>
                  <a:lnTo>
                    <a:pt x="664554" y="33943"/>
                  </a:lnTo>
                  <a:lnTo>
                    <a:pt x="705088" y="52188"/>
                  </a:lnTo>
                  <a:lnTo>
                    <a:pt x="743549" y="73931"/>
                  </a:lnTo>
                  <a:lnTo>
                    <a:pt x="779735" y="98968"/>
                  </a:lnTo>
                  <a:lnTo>
                    <a:pt x="813442" y="127096"/>
                  </a:lnTo>
                  <a:lnTo>
                    <a:pt x="844465" y="158111"/>
                  </a:lnTo>
                  <a:lnTo>
                    <a:pt x="872602" y="191810"/>
                  </a:lnTo>
                  <a:lnTo>
                    <a:pt x="897648" y="227990"/>
                  </a:lnTo>
                  <a:lnTo>
                    <a:pt x="919399" y="266447"/>
                  </a:lnTo>
                  <a:lnTo>
                    <a:pt x="937653" y="306978"/>
                  </a:lnTo>
                  <a:lnTo>
                    <a:pt x="952205" y="349379"/>
                  </a:lnTo>
                  <a:lnTo>
                    <a:pt x="962851" y="393448"/>
                  </a:lnTo>
                  <a:lnTo>
                    <a:pt x="969389" y="438981"/>
                  </a:lnTo>
                  <a:lnTo>
                    <a:pt x="971613" y="485775"/>
                  </a:lnTo>
                  <a:lnTo>
                    <a:pt x="969389" y="532548"/>
                  </a:lnTo>
                  <a:lnTo>
                    <a:pt x="962851" y="578066"/>
                  </a:lnTo>
                  <a:lnTo>
                    <a:pt x="952205" y="622124"/>
                  </a:lnTo>
                  <a:lnTo>
                    <a:pt x="937653" y="664519"/>
                  </a:lnTo>
                  <a:lnTo>
                    <a:pt x="919399" y="705046"/>
                  </a:lnTo>
                  <a:lnTo>
                    <a:pt x="897648" y="743503"/>
                  </a:lnTo>
                  <a:lnTo>
                    <a:pt x="872602" y="779685"/>
                  </a:lnTo>
                  <a:lnTo>
                    <a:pt x="844465" y="813388"/>
                  </a:lnTo>
                  <a:lnTo>
                    <a:pt x="813442" y="844408"/>
                  </a:lnTo>
                  <a:lnTo>
                    <a:pt x="779735" y="872543"/>
                  </a:lnTo>
                  <a:lnTo>
                    <a:pt x="743549" y="897587"/>
                  </a:lnTo>
                  <a:lnTo>
                    <a:pt x="705088" y="919337"/>
                  </a:lnTo>
                  <a:lnTo>
                    <a:pt x="664554" y="937590"/>
                  </a:lnTo>
                  <a:lnTo>
                    <a:pt x="622152" y="952142"/>
                  </a:lnTo>
                  <a:lnTo>
                    <a:pt x="578086" y="962788"/>
                  </a:lnTo>
                  <a:lnTo>
                    <a:pt x="532559" y="969325"/>
                  </a:lnTo>
                  <a:lnTo>
                    <a:pt x="485775" y="971550"/>
                  </a:lnTo>
                  <a:lnTo>
                    <a:pt x="438991" y="969325"/>
                  </a:lnTo>
                  <a:lnTo>
                    <a:pt x="393466" y="962788"/>
                  </a:lnTo>
                  <a:lnTo>
                    <a:pt x="349402" y="952142"/>
                  </a:lnTo>
                  <a:lnTo>
                    <a:pt x="307004" y="937590"/>
                  </a:lnTo>
                  <a:lnTo>
                    <a:pt x="266475" y="919337"/>
                  </a:lnTo>
                  <a:lnTo>
                    <a:pt x="228018" y="897587"/>
                  </a:lnTo>
                  <a:lnTo>
                    <a:pt x="191837" y="872543"/>
                  </a:lnTo>
                  <a:lnTo>
                    <a:pt x="158136" y="844408"/>
                  </a:lnTo>
                  <a:lnTo>
                    <a:pt x="127118" y="813388"/>
                  </a:lnTo>
                  <a:lnTo>
                    <a:pt x="98987" y="779685"/>
                  </a:lnTo>
                  <a:lnTo>
                    <a:pt x="73947" y="743503"/>
                  </a:lnTo>
                  <a:lnTo>
                    <a:pt x="52200" y="705046"/>
                  </a:lnTo>
                  <a:lnTo>
                    <a:pt x="33951" y="664519"/>
                  </a:lnTo>
                  <a:lnTo>
                    <a:pt x="19402" y="622124"/>
                  </a:lnTo>
                  <a:lnTo>
                    <a:pt x="8759" y="578066"/>
                  </a:lnTo>
                  <a:lnTo>
                    <a:pt x="2223" y="532548"/>
                  </a:lnTo>
                  <a:lnTo>
                    <a:pt x="0" y="48577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133157" y="487680"/>
            <a:ext cx="233679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38725" y="1314448"/>
            <a:ext cx="2838450" cy="5476875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23</a:t>
            </a:fld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896235" y="521335"/>
            <a:ext cx="4736465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-30" b="1">
                <a:solidFill>
                  <a:srgbClr val="FFFFFF"/>
                </a:solidFill>
                <a:latin typeface="Calibri"/>
                <a:cs typeface="Calibri"/>
              </a:rPr>
              <a:t>INTERFACE(Reset</a:t>
            </a:r>
            <a:r>
              <a:rPr dirty="0" sz="32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FFFFFF"/>
                </a:solidFill>
                <a:latin typeface="Calibri"/>
                <a:cs typeface="Calibri"/>
              </a:rPr>
              <a:t>Password)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760412" y="341375"/>
            <a:ext cx="984885" cy="984250"/>
            <a:chOff x="760412" y="341375"/>
            <a:chExt cx="984885" cy="984250"/>
          </a:xfrm>
        </p:grpSpPr>
        <p:sp>
          <p:nvSpPr>
            <p:cNvPr id="4" name="object 4" descr=""/>
            <p:cNvSpPr/>
            <p:nvPr/>
          </p:nvSpPr>
          <p:spPr>
            <a:xfrm>
              <a:off x="766762" y="347725"/>
              <a:ext cx="972185" cy="971550"/>
            </a:xfrm>
            <a:custGeom>
              <a:avLst/>
              <a:gdLst/>
              <a:ahLst/>
              <a:cxnLst/>
              <a:rect l="l" t="t" r="r" b="b"/>
              <a:pathLst>
                <a:path w="972185" h="971550">
                  <a:moveTo>
                    <a:pt x="485775" y="0"/>
                  </a:moveTo>
                  <a:lnTo>
                    <a:pt x="438991" y="2223"/>
                  </a:lnTo>
                  <a:lnTo>
                    <a:pt x="393466" y="8756"/>
                  </a:lnTo>
                  <a:lnTo>
                    <a:pt x="349402" y="19397"/>
                  </a:lnTo>
                  <a:lnTo>
                    <a:pt x="307004" y="33943"/>
                  </a:lnTo>
                  <a:lnTo>
                    <a:pt x="266475" y="52188"/>
                  </a:lnTo>
                  <a:lnTo>
                    <a:pt x="228018" y="73931"/>
                  </a:lnTo>
                  <a:lnTo>
                    <a:pt x="191837" y="98968"/>
                  </a:lnTo>
                  <a:lnTo>
                    <a:pt x="158136" y="127096"/>
                  </a:lnTo>
                  <a:lnTo>
                    <a:pt x="127118" y="158111"/>
                  </a:lnTo>
                  <a:lnTo>
                    <a:pt x="98987" y="191810"/>
                  </a:lnTo>
                  <a:lnTo>
                    <a:pt x="73947" y="227990"/>
                  </a:lnTo>
                  <a:lnTo>
                    <a:pt x="52200" y="266447"/>
                  </a:lnTo>
                  <a:lnTo>
                    <a:pt x="33951" y="306978"/>
                  </a:lnTo>
                  <a:lnTo>
                    <a:pt x="19402" y="349379"/>
                  </a:lnTo>
                  <a:lnTo>
                    <a:pt x="8759" y="393448"/>
                  </a:lnTo>
                  <a:lnTo>
                    <a:pt x="2223" y="438981"/>
                  </a:lnTo>
                  <a:lnTo>
                    <a:pt x="0" y="485775"/>
                  </a:lnTo>
                  <a:lnTo>
                    <a:pt x="2223" y="532548"/>
                  </a:lnTo>
                  <a:lnTo>
                    <a:pt x="8759" y="578066"/>
                  </a:lnTo>
                  <a:lnTo>
                    <a:pt x="19402" y="622124"/>
                  </a:lnTo>
                  <a:lnTo>
                    <a:pt x="33951" y="664519"/>
                  </a:lnTo>
                  <a:lnTo>
                    <a:pt x="52200" y="705046"/>
                  </a:lnTo>
                  <a:lnTo>
                    <a:pt x="73947" y="743503"/>
                  </a:lnTo>
                  <a:lnTo>
                    <a:pt x="98987" y="779685"/>
                  </a:lnTo>
                  <a:lnTo>
                    <a:pt x="127118" y="813388"/>
                  </a:lnTo>
                  <a:lnTo>
                    <a:pt x="158136" y="844408"/>
                  </a:lnTo>
                  <a:lnTo>
                    <a:pt x="191837" y="872543"/>
                  </a:lnTo>
                  <a:lnTo>
                    <a:pt x="228018" y="897587"/>
                  </a:lnTo>
                  <a:lnTo>
                    <a:pt x="266475" y="919337"/>
                  </a:lnTo>
                  <a:lnTo>
                    <a:pt x="307004" y="937590"/>
                  </a:lnTo>
                  <a:lnTo>
                    <a:pt x="349402" y="952142"/>
                  </a:lnTo>
                  <a:lnTo>
                    <a:pt x="393466" y="962788"/>
                  </a:lnTo>
                  <a:lnTo>
                    <a:pt x="438991" y="969325"/>
                  </a:lnTo>
                  <a:lnTo>
                    <a:pt x="485775" y="971550"/>
                  </a:lnTo>
                  <a:lnTo>
                    <a:pt x="532559" y="969325"/>
                  </a:lnTo>
                  <a:lnTo>
                    <a:pt x="578086" y="962788"/>
                  </a:lnTo>
                  <a:lnTo>
                    <a:pt x="622152" y="952142"/>
                  </a:lnTo>
                  <a:lnTo>
                    <a:pt x="664554" y="937590"/>
                  </a:lnTo>
                  <a:lnTo>
                    <a:pt x="705088" y="919337"/>
                  </a:lnTo>
                  <a:lnTo>
                    <a:pt x="743549" y="897587"/>
                  </a:lnTo>
                  <a:lnTo>
                    <a:pt x="779735" y="872543"/>
                  </a:lnTo>
                  <a:lnTo>
                    <a:pt x="813442" y="844408"/>
                  </a:lnTo>
                  <a:lnTo>
                    <a:pt x="844465" y="813388"/>
                  </a:lnTo>
                  <a:lnTo>
                    <a:pt x="872602" y="779685"/>
                  </a:lnTo>
                  <a:lnTo>
                    <a:pt x="897648" y="743503"/>
                  </a:lnTo>
                  <a:lnTo>
                    <a:pt x="919399" y="705046"/>
                  </a:lnTo>
                  <a:lnTo>
                    <a:pt x="937653" y="664519"/>
                  </a:lnTo>
                  <a:lnTo>
                    <a:pt x="952205" y="622124"/>
                  </a:lnTo>
                  <a:lnTo>
                    <a:pt x="962851" y="578066"/>
                  </a:lnTo>
                  <a:lnTo>
                    <a:pt x="969389" y="532548"/>
                  </a:lnTo>
                  <a:lnTo>
                    <a:pt x="971613" y="485775"/>
                  </a:lnTo>
                  <a:lnTo>
                    <a:pt x="969389" y="438981"/>
                  </a:lnTo>
                  <a:lnTo>
                    <a:pt x="962851" y="393448"/>
                  </a:lnTo>
                  <a:lnTo>
                    <a:pt x="952205" y="349379"/>
                  </a:lnTo>
                  <a:lnTo>
                    <a:pt x="937653" y="306978"/>
                  </a:lnTo>
                  <a:lnTo>
                    <a:pt x="919399" y="266447"/>
                  </a:lnTo>
                  <a:lnTo>
                    <a:pt x="897648" y="227990"/>
                  </a:lnTo>
                  <a:lnTo>
                    <a:pt x="872602" y="191810"/>
                  </a:lnTo>
                  <a:lnTo>
                    <a:pt x="844465" y="158111"/>
                  </a:lnTo>
                  <a:lnTo>
                    <a:pt x="813442" y="127096"/>
                  </a:lnTo>
                  <a:lnTo>
                    <a:pt x="779735" y="98968"/>
                  </a:lnTo>
                  <a:lnTo>
                    <a:pt x="743549" y="73931"/>
                  </a:lnTo>
                  <a:lnTo>
                    <a:pt x="705088" y="52188"/>
                  </a:lnTo>
                  <a:lnTo>
                    <a:pt x="664554" y="33943"/>
                  </a:lnTo>
                  <a:lnTo>
                    <a:pt x="622152" y="19397"/>
                  </a:lnTo>
                  <a:lnTo>
                    <a:pt x="578086" y="8756"/>
                  </a:lnTo>
                  <a:lnTo>
                    <a:pt x="532559" y="2223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rgbClr val="C4D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66762" y="347725"/>
              <a:ext cx="972185" cy="971550"/>
            </a:xfrm>
            <a:custGeom>
              <a:avLst/>
              <a:gdLst/>
              <a:ahLst/>
              <a:cxnLst/>
              <a:rect l="l" t="t" r="r" b="b"/>
              <a:pathLst>
                <a:path w="972185" h="971550">
                  <a:moveTo>
                    <a:pt x="0" y="485775"/>
                  </a:moveTo>
                  <a:lnTo>
                    <a:pt x="2223" y="438981"/>
                  </a:lnTo>
                  <a:lnTo>
                    <a:pt x="8759" y="393448"/>
                  </a:lnTo>
                  <a:lnTo>
                    <a:pt x="19402" y="349379"/>
                  </a:lnTo>
                  <a:lnTo>
                    <a:pt x="33951" y="306978"/>
                  </a:lnTo>
                  <a:lnTo>
                    <a:pt x="52200" y="266447"/>
                  </a:lnTo>
                  <a:lnTo>
                    <a:pt x="73947" y="227990"/>
                  </a:lnTo>
                  <a:lnTo>
                    <a:pt x="98987" y="191810"/>
                  </a:lnTo>
                  <a:lnTo>
                    <a:pt x="127118" y="158111"/>
                  </a:lnTo>
                  <a:lnTo>
                    <a:pt x="158136" y="127096"/>
                  </a:lnTo>
                  <a:lnTo>
                    <a:pt x="191837" y="98968"/>
                  </a:lnTo>
                  <a:lnTo>
                    <a:pt x="228018" y="73931"/>
                  </a:lnTo>
                  <a:lnTo>
                    <a:pt x="266475" y="52188"/>
                  </a:lnTo>
                  <a:lnTo>
                    <a:pt x="307004" y="33943"/>
                  </a:lnTo>
                  <a:lnTo>
                    <a:pt x="349402" y="19397"/>
                  </a:lnTo>
                  <a:lnTo>
                    <a:pt x="393466" y="8756"/>
                  </a:lnTo>
                  <a:lnTo>
                    <a:pt x="438991" y="2223"/>
                  </a:lnTo>
                  <a:lnTo>
                    <a:pt x="485775" y="0"/>
                  </a:lnTo>
                  <a:lnTo>
                    <a:pt x="532559" y="2223"/>
                  </a:lnTo>
                  <a:lnTo>
                    <a:pt x="578086" y="8756"/>
                  </a:lnTo>
                  <a:lnTo>
                    <a:pt x="622152" y="19397"/>
                  </a:lnTo>
                  <a:lnTo>
                    <a:pt x="664554" y="33943"/>
                  </a:lnTo>
                  <a:lnTo>
                    <a:pt x="705088" y="52188"/>
                  </a:lnTo>
                  <a:lnTo>
                    <a:pt x="743549" y="73931"/>
                  </a:lnTo>
                  <a:lnTo>
                    <a:pt x="779735" y="98968"/>
                  </a:lnTo>
                  <a:lnTo>
                    <a:pt x="813442" y="127096"/>
                  </a:lnTo>
                  <a:lnTo>
                    <a:pt x="844465" y="158111"/>
                  </a:lnTo>
                  <a:lnTo>
                    <a:pt x="872602" y="191810"/>
                  </a:lnTo>
                  <a:lnTo>
                    <a:pt x="897648" y="227990"/>
                  </a:lnTo>
                  <a:lnTo>
                    <a:pt x="919399" y="266447"/>
                  </a:lnTo>
                  <a:lnTo>
                    <a:pt x="937653" y="306978"/>
                  </a:lnTo>
                  <a:lnTo>
                    <a:pt x="952205" y="349379"/>
                  </a:lnTo>
                  <a:lnTo>
                    <a:pt x="962851" y="393448"/>
                  </a:lnTo>
                  <a:lnTo>
                    <a:pt x="969389" y="438981"/>
                  </a:lnTo>
                  <a:lnTo>
                    <a:pt x="971613" y="485775"/>
                  </a:lnTo>
                  <a:lnTo>
                    <a:pt x="969389" y="532548"/>
                  </a:lnTo>
                  <a:lnTo>
                    <a:pt x="962851" y="578066"/>
                  </a:lnTo>
                  <a:lnTo>
                    <a:pt x="952205" y="622124"/>
                  </a:lnTo>
                  <a:lnTo>
                    <a:pt x="937653" y="664519"/>
                  </a:lnTo>
                  <a:lnTo>
                    <a:pt x="919399" y="705046"/>
                  </a:lnTo>
                  <a:lnTo>
                    <a:pt x="897648" y="743503"/>
                  </a:lnTo>
                  <a:lnTo>
                    <a:pt x="872602" y="779685"/>
                  </a:lnTo>
                  <a:lnTo>
                    <a:pt x="844465" y="813388"/>
                  </a:lnTo>
                  <a:lnTo>
                    <a:pt x="813442" y="844408"/>
                  </a:lnTo>
                  <a:lnTo>
                    <a:pt x="779735" y="872543"/>
                  </a:lnTo>
                  <a:lnTo>
                    <a:pt x="743549" y="897587"/>
                  </a:lnTo>
                  <a:lnTo>
                    <a:pt x="705088" y="919337"/>
                  </a:lnTo>
                  <a:lnTo>
                    <a:pt x="664554" y="937590"/>
                  </a:lnTo>
                  <a:lnTo>
                    <a:pt x="622152" y="952142"/>
                  </a:lnTo>
                  <a:lnTo>
                    <a:pt x="578086" y="962788"/>
                  </a:lnTo>
                  <a:lnTo>
                    <a:pt x="532559" y="969325"/>
                  </a:lnTo>
                  <a:lnTo>
                    <a:pt x="485775" y="971550"/>
                  </a:lnTo>
                  <a:lnTo>
                    <a:pt x="438991" y="969325"/>
                  </a:lnTo>
                  <a:lnTo>
                    <a:pt x="393466" y="962788"/>
                  </a:lnTo>
                  <a:lnTo>
                    <a:pt x="349402" y="952142"/>
                  </a:lnTo>
                  <a:lnTo>
                    <a:pt x="307004" y="937590"/>
                  </a:lnTo>
                  <a:lnTo>
                    <a:pt x="266475" y="919337"/>
                  </a:lnTo>
                  <a:lnTo>
                    <a:pt x="228018" y="897587"/>
                  </a:lnTo>
                  <a:lnTo>
                    <a:pt x="191837" y="872543"/>
                  </a:lnTo>
                  <a:lnTo>
                    <a:pt x="158136" y="844408"/>
                  </a:lnTo>
                  <a:lnTo>
                    <a:pt x="127118" y="813388"/>
                  </a:lnTo>
                  <a:lnTo>
                    <a:pt x="98987" y="779685"/>
                  </a:lnTo>
                  <a:lnTo>
                    <a:pt x="73947" y="743503"/>
                  </a:lnTo>
                  <a:lnTo>
                    <a:pt x="52200" y="705046"/>
                  </a:lnTo>
                  <a:lnTo>
                    <a:pt x="33951" y="664519"/>
                  </a:lnTo>
                  <a:lnTo>
                    <a:pt x="19402" y="622124"/>
                  </a:lnTo>
                  <a:lnTo>
                    <a:pt x="8759" y="578066"/>
                  </a:lnTo>
                  <a:lnTo>
                    <a:pt x="2223" y="532548"/>
                  </a:lnTo>
                  <a:lnTo>
                    <a:pt x="0" y="48577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133157" y="487680"/>
            <a:ext cx="233679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38725" y="1314448"/>
            <a:ext cx="2867025" cy="5486400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23</a:t>
            </a:fld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460879" y="521335"/>
            <a:ext cx="5608320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-25" b="1">
                <a:solidFill>
                  <a:srgbClr val="FFFFFF"/>
                </a:solidFill>
                <a:latin typeface="Calibri"/>
                <a:cs typeface="Calibri"/>
              </a:rPr>
              <a:t>INTERFACE(Customer</a:t>
            </a:r>
            <a:r>
              <a:rPr dirty="0" sz="32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FFFFFF"/>
                </a:solidFill>
                <a:latin typeface="Calibri"/>
                <a:cs typeface="Calibri"/>
              </a:rPr>
              <a:t>homepage)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760412" y="341375"/>
            <a:ext cx="984885" cy="984250"/>
            <a:chOff x="760412" y="341375"/>
            <a:chExt cx="984885" cy="984250"/>
          </a:xfrm>
        </p:grpSpPr>
        <p:sp>
          <p:nvSpPr>
            <p:cNvPr id="4" name="object 4" descr=""/>
            <p:cNvSpPr/>
            <p:nvPr/>
          </p:nvSpPr>
          <p:spPr>
            <a:xfrm>
              <a:off x="766762" y="347725"/>
              <a:ext cx="972185" cy="971550"/>
            </a:xfrm>
            <a:custGeom>
              <a:avLst/>
              <a:gdLst/>
              <a:ahLst/>
              <a:cxnLst/>
              <a:rect l="l" t="t" r="r" b="b"/>
              <a:pathLst>
                <a:path w="972185" h="971550">
                  <a:moveTo>
                    <a:pt x="485775" y="0"/>
                  </a:moveTo>
                  <a:lnTo>
                    <a:pt x="438991" y="2223"/>
                  </a:lnTo>
                  <a:lnTo>
                    <a:pt x="393466" y="8756"/>
                  </a:lnTo>
                  <a:lnTo>
                    <a:pt x="349402" y="19397"/>
                  </a:lnTo>
                  <a:lnTo>
                    <a:pt x="307004" y="33943"/>
                  </a:lnTo>
                  <a:lnTo>
                    <a:pt x="266475" y="52188"/>
                  </a:lnTo>
                  <a:lnTo>
                    <a:pt x="228018" y="73931"/>
                  </a:lnTo>
                  <a:lnTo>
                    <a:pt x="191837" y="98968"/>
                  </a:lnTo>
                  <a:lnTo>
                    <a:pt x="158136" y="127096"/>
                  </a:lnTo>
                  <a:lnTo>
                    <a:pt x="127118" y="158111"/>
                  </a:lnTo>
                  <a:lnTo>
                    <a:pt x="98987" y="191810"/>
                  </a:lnTo>
                  <a:lnTo>
                    <a:pt x="73947" y="227990"/>
                  </a:lnTo>
                  <a:lnTo>
                    <a:pt x="52200" y="266447"/>
                  </a:lnTo>
                  <a:lnTo>
                    <a:pt x="33951" y="306978"/>
                  </a:lnTo>
                  <a:lnTo>
                    <a:pt x="19402" y="349379"/>
                  </a:lnTo>
                  <a:lnTo>
                    <a:pt x="8759" y="393448"/>
                  </a:lnTo>
                  <a:lnTo>
                    <a:pt x="2223" y="438981"/>
                  </a:lnTo>
                  <a:lnTo>
                    <a:pt x="0" y="485775"/>
                  </a:lnTo>
                  <a:lnTo>
                    <a:pt x="2223" y="532548"/>
                  </a:lnTo>
                  <a:lnTo>
                    <a:pt x="8759" y="578066"/>
                  </a:lnTo>
                  <a:lnTo>
                    <a:pt x="19402" y="622124"/>
                  </a:lnTo>
                  <a:lnTo>
                    <a:pt x="33951" y="664519"/>
                  </a:lnTo>
                  <a:lnTo>
                    <a:pt x="52200" y="705046"/>
                  </a:lnTo>
                  <a:lnTo>
                    <a:pt x="73947" y="743503"/>
                  </a:lnTo>
                  <a:lnTo>
                    <a:pt x="98987" y="779685"/>
                  </a:lnTo>
                  <a:lnTo>
                    <a:pt x="127118" y="813388"/>
                  </a:lnTo>
                  <a:lnTo>
                    <a:pt x="158136" y="844408"/>
                  </a:lnTo>
                  <a:lnTo>
                    <a:pt x="191837" y="872543"/>
                  </a:lnTo>
                  <a:lnTo>
                    <a:pt x="228018" y="897587"/>
                  </a:lnTo>
                  <a:lnTo>
                    <a:pt x="266475" y="919337"/>
                  </a:lnTo>
                  <a:lnTo>
                    <a:pt x="307004" y="937590"/>
                  </a:lnTo>
                  <a:lnTo>
                    <a:pt x="349402" y="952142"/>
                  </a:lnTo>
                  <a:lnTo>
                    <a:pt x="393466" y="962788"/>
                  </a:lnTo>
                  <a:lnTo>
                    <a:pt x="438991" y="969325"/>
                  </a:lnTo>
                  <a:lnTo>
                    <a:pt x="485775" y="971550"/>
                  </a:lnTo>
                  <a:lnTo>
                    <a:pt x="532559" y="969325"/>
                  </a:lnTo>
                  <a:lnTo>
                    <a:pt x="578086" y="962788"/>
                  </a:lnTo>
                  <a:lnTo>
                    <a:pt x="622152" y="952142"/>
                  </a:lnTo>
                  <a:lnTo>
                    <a:pt x="664554" y="937590"/>
                  </a:lnTo>
                  <a:lnTo>
                    <a:pt x="705088" y="919337"/>
                  </a:lnTo>
                  <a:lnTo>
                    <a:pt x="743549" y="897587"/>
                  </a:lnTo>
                  <a:lnTo>
                    <a:pt x="779735" y="872543"/>
                  </a:lnTo>
                  <a:lnTo>
                    <a:pt x="813442" y="844408"/>
                  </a:lnTo>
                  <a:lnTo>
                    <a:pt x="844465" y="813388"/>
                  </a:lnTo>
                  <a:lnTo>
                    <a:pt x="872602" y="779685"/>
                  </a:lnTo>
                  <a:lnTo>
                    <a:pt x="897648" y="743503"/>
                  </a:lnTo>
                  <a:lnTo>
                    <a:pt x="919399" y="705046"/>
                  </a:lnTo>
                  <a:lnTo>
                    <a:pt x="937653" y="664519"/>
                  </a:lnTo>
                  <a:lnTo>
                    <a:pt x="952205" y="622124"/>
                  </a:lnTo>
                  <a:lnTo>
                    <a:pt x="962851" y="578066"/>
                  </a:lnTo>
                  <a:lnTo>
                    <a:pt x="969389" y="532548"/>
                  </a:lnTo>
                  <a:lnTo>
                    <a:pt x="971613" y="485775"/>
                  </a:lnTo>
                  <a:lnTo>
                    <a:pt x="969389" y="438981"/>
                  </a:lnTo>
                  <a:lnTo>
                    <a:pt x="962851" y="393448"/>
                  </a:lnTo>
                  <a:lnTo>
                    <a:pt x="952205" y="349379"/>
                  </a:lnTo>
                  <a:lnTo>
                    <a:pt x="937653" y="306978"/>
                  </a:lnTo>
                  <a:lnTo>
                    <a:pt x="919399" y="266447"/>
                  </a:lnTo>
                  <a:lnTo>
                    <a:pt x="897648" y="227990"/>
                  </a:lnTo>
                  <a:lnTo>
                    <a:pt x="872602" y="191810"/>
                  </a:lnTo>
                  <a:lnTo>
                    <a:pt x="844465" y="158111"/>
                  </a:lnTo>
                  <a:lnTo>
                    <a:pt x="813442" y="127096"/>
                  </a:lnTo>
                  <a:lnTo>
                    <a:pt x="779735" y="98968"/>
                  </a:lnTo>
                  <a:lnTo>
                    <a:pt x="743549" y="73931"/>
                  </a:lnTo>
                  <a:lnTo>
                    <a:pt x="705088" y="52188"/>
                  </a:lnTo>
                  <a:lnTo>
                    <a:pt x="664554" y="33943"/>
                  </a:lnTo>
                  <a:lnTo>
                    <a:pt x="622152" y="19397"/>
                  </a:lnTo>
                  <a:lnTo>
                    <a:pt x="578086" y="8756"/>
                  </a:lnTo>
                  <a:lnTo>
                    <a:pt x="532559" y="2223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rgbClr val="C4D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66762" y="347725"/>
              <a:ext cx="972185" cy="971550"/>
            </a:xfrm>
            <a:custGeom>
              <a:avLst/>
              <a:gdLst/>
              <a:ahLst/>
              <a:cxnLst/>
              <a:rect l="l" t="t" r="r" b="b"/>
              <a:pathLst>
                <a:path w="972185" h="971550">
                  <a:moveTo>
                    <a:pt x="0" y="485775"/>
                  </a:moveTo>
                  <a:lnTo>
                    <a:pt x="2223" y="438981"/>
                  </a:lnTo>
                  <a:lnTo>
                    <a:pt x="8759" y="393448"/>
                  </a:lnTo>
                  <a:lnTo>
                    <a:pt x="19402" y="349379"/>
                  </a:lnTo>
                  <a:lnTo>
                    <a:pt x="33951" y="306978"/>
                  </a:lnTo>
                  <a:lnTo>
                    <a:pt x="52200" y="266447"/>
                  </a:lnTo>
                  <a:lnTo>
                    <a:pt x="73947" y="227990"/>
                  </a:lnTo>
                  <a:lnTo>
                    <a:pt x="98987" y="191810"/>
                  </a:lnTo>
                  <a:lnTo>
                    <a:pt x="127118" y="158111"/>
                  </a:lnTo>
                  <a:lnTo>
                    <a:pt x="158136" y="127096"/>
                  </a:lnTo>
                  <a:lnTo>
                    <a:pt x="191837" y="98968"/>
                  </a:lnTo>
                  <a:lnTo>
                    <a:pt x="228018" y="73931"/>
                  </a:lnTo>
                  <a:lnTo>
                    <a:pt x="266475" y="52188"/>
                  </a:lnTo>
                  <a:lnTo>
                    <a:pt x="307004" y="33943"/>
                  </a:lnTo>
                  <a:lnTo>
                    <a:pt x="349402" y="19397"/>
                  </a:lnTo>
                  <a:lnTo>
                    <a:pt x="393466" y="8756"/>
                  </a:lnTo>
                  <a:lnTo>
                    <a:pt x="438991" y="2223"/>
                  </a:lnTo>
                  <a:lnTo>
                    <a:pt x="485775" y="0"/>
                  </a:lnTo>
                  <a:lnTo>
                    <a:pt x="532559" y="2223"/>
                  </a:lnTo>
                  <a:lnTo>
                    <a:pt x="578086" y="8756"/>
                  </a:lnTo>
                  <a:lnTo>
                    <a:pt x="622152" y="19397"/>
                  </a:lnTo>
                  <a:lnTo>
                    <a:pt x="664554" y="33943"/>
                  </a:lnTo>
                  <a:lnTo>
                    <a:pt x="705088" y="52188"/>
                  </a:lnTo>
                  <a:lnTo>
                    <a:pt x="743549" y="73931"/>
                  </a:lnTo>
                  <a:lnTo>
                    <a:pt x="779735" y="98968"/>
                  </a:lnTo>
                  <a:lnTo>
                    <a:pt x="813442" y="127096"/>
                  </a:lnTo>
                  <a:lnTo>
                    <a:pt x="844465" y="158111"/>
                  </a:lnTo>
                  <a:lnTo>
                    <a:pt x="872602" y="191810"/>
                  </a:lnTo>
                  <a:lnTo>
                    <a:pt x="897648" y="227990"/>
                  </a:lnTo>
                  <a:lnTo>
                    <a:pt x="919399" y="266447"/>
                  </a:lnTo>
                  <a:lnTo>
                    <a:pt x="937653" y="306978"/>
                  </a:lnTo>
                  <a:lnTo>
                    <a:pt x="952205" y="349379"/>
                  </a:lnTo>
                  <a:lnTo>
                    <a:pt x="962851" y="393448"/>
                  </a:lnTo>
                  <a:lnTo>
                    <a:pt x="969389" y="438981"/>
                  </a:lnTo>
                  <a:lnTo>
                    <a:pt x="971613" y="485775"/>
                  </a:lnTo>
                  <a:lnTo>
                    <a:pt x="969389" y="532548"/>
                  </a:lnTo>
                  <a:lnTo>
                    <a:pt x="962851" y="578066"/>
                  </a:lnTo>
                  <a:lnTo>
                    <a:pt x="952205" y="622124"/>
                  </a:lnTo>
                  <a:lnTo>
                    <a:pt x="937653" y="664519"/>
                  </a:lnTo>
                  <a:lnTo>
                    <a:pt x="919399" y="705046"/>
                  </a:lnTo>
                  <a:lnTo>
                    <a:pt x="897648" y="743503"/>
                  </a:lnTo>
                  <a:lnTo>
                    <a:pt x="872602" y="779685"/>
                  </a:lnTo>
                  <a:lnTo>
                    <a:pt x="844465" y="813388"/>
                  </a:lnTo>
                  <a:lnTo>
                    <a:pt x="813442" y="844408"/>
                  </a:lnTo>
                  <a:lnTo>
                    <a:pt x="779735" y="872543"/>
                  </a:lnTo>
                  <a:lnTo>
                    <a:pt x="743549" y="897587"/>
                  </a:lnTo>
                  <a:lnTo>
                    <a:pt x="705088" y="919337"/>
                  </a:lnTo>
                  <a:lnTo>
                    <a:pt x="664554" y="937590"/>
                  </a:lnTo>
                  <a:lnTo>
                    <a:pt x="622152" y="952142"/>
                  </a:lnTo>
                  <a:lnTo>
                    <a:pt x="578086" y="962788"/>
                  </a:lnTo>
                  <a:lnTo>
                    <a:pt x="532559" y="969325"/>
                  </a:lnTo>
                  <a:lnTo>
                    <a:pt x="485775" y="971550"/>
                  </a:lnTo>
                  <a:lnTo>
                    <a:pt x="438991" y="969325"/>
                  </a:lnTo>
                  <a:lnTo>
                    <a:pt x="393466" y="962788"/>
                  </a:lnTo>
                  <a:lnTo>
                    <a:pt x="349402" y="952142"/>
                  </a:lnTo>
                  <a:lnTo>
                    <a:pt x="307004" y="937590"/>
                  </a:lnTo>
                  <a:lnTo>
                    <a:pt x="266475" y="919337"/>
                  </a:lnTo>
                  <a:lnTo>
                    <a:pt x="228018" y="897587"/>
                  </a:lnTo>
                  <a:lnTo>
                    <a:pt x="191837" y="872543"/>
                  </a:lnTo>
                  <a:lnTo>
                    <a:pt x="158136" y="844408"/>
                  </a:lnTo>
                  <a:lnTo>
                    <a:pt x="127118" y="813388"/>
                  </a:lnTo>
                  <a:lnTo>
                    <a:pt x="98987" y="779685"/>
                  </a:lnTo>
                  <a:lnTo>
                    <a:pt x="73947" y="743503"/>
                  </a:lnTo>
                  <a:lnTo>
                    <a:pt x="52200" y="705046"/>
                  </a:lnTo>
                  <a:lnTo>
                    <a:pt x="33951" y="664519"/>
                  </a:lnTo>
                  <a:lnTo>
                    <a:pt x="19402" y="622124"/>
                  </a:lnTo>
                  <a:lnTo>
                    <a:pt x="8759" y="578066"/>
                  </a:lnTo>
                  <a:lnTo>
                    <a:pt x="2223" y="532548"/>
                  </a:lnTo>
                  <a:lnTo>
                    <a:pt x="0" y="48577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133157" y="487680"/>
            <a:ext cx="233679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38725" y="1314448"/>
            <a:ext cx="2819400" cy="5457823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23</a:t>
            </a:fld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996819" y="521335"/>
            <a:ext cx="4532630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-25" b="1">
                <a:solidFill>
                  <a:srgbClr val="FFFFFF"/>
                </a:solidFill>
                <a:latin typeface="Calibri"/>
                <a:cs typeface="Calibri"/>
              </a:rPr>
              <a:t>INTERFACE(Compare </a:t>
            </a:r>
            <a:r>
              <a:rPr dirty="0" sz="3200" spc="-10" b="1">
                <a:solidFill>
                  <a:srgbClr val="FFFFFF"/>
                </a:solidFill>
                <a:latin typeface="Calibri"/>
                <a:cs typeface="Calibri"/>
              </a:rPr>
              <a:t>page)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760412" y="341375"/>
            <a:ext cx="984885" cy="984250"/>
            <a:chOff x="760412" y="341375"/>
            <a:chExt cx="984885" cy="984250"/>
          </a:xfrm>
        </p:grpSpPr>
        <p:sp>
          <p:nvSpPr>
            <p:cNvPr id="4" name="object 4" descr=""/>
            <p:cNvSpPr/>
            <p:nvPr/>
          </p:nvSpPr>
          <p:spPr>
            <a:xfrm>
              <a:off x="766762" y="347725"/>
              <a:ext cx="972185" cy="971550"/>
            </a:xfrm>
            <a:custGeom>
              <a:avLst/>
              <a:gdLst/>
              <a:ahLst/>
              <a:cxnLst/>
              <a:rect l="l" t="t" r="r" b="b"/>
              <a:pathLst>
                <a:path w="972185" h="971550">
                  <a:moveTo>
                    <a:pt x="485775" y="0"/>
                  </a:moveTo>
                  <a:lnTo>
                    <a:pt x="438991" y="2223"/>
                  </a:lnTo>
                  <a:lnTo>
                    <a:pt x="393466" y="8756"/>
                  </a:lnTo>
                  <a:lnTo>
                    <a:pt x="349402" y="19397"/>
                  </a:lnTo>
                  <a:lnTo>
                    <a:pt x="307004" y="33943"/>
                  </a:lnTo>
                  <a:lnTo>
                    <a:pt x="266475" y="52188"/>
                  </a:lnTo>
                  <a:lnTo>
                    <a:pt x="228018" y="73931"/>
                  </a:lnTo>
                  <a:lnTo>
                    <a:pt x="191837" y="98968"/>
                  </a:lnTo>
                  <a:lnTo>
                    <a:pt x="158136" y="127096"/>
                  </a:lnTo>
                  <a:lnTo>
                    <a:pt x="127118" y="158111"/>
                  </a:lnTo>
                  <a:lnTo>
                    <a:pt x="98987" y="191810"/>
                  </a:lnTo>
                  <a:lnTo>
                    <a:pt x="73947" y="227990"/>
                  </a:lnTo>
                  <a:lnTo>
                    <a:pt x="52200" y="266447"/>
                  </a:lnTo>
                  <a:lnTo>
                    <a:pt x="33951" y="306978"/>
                  </a:lnTo>
                  <a:lnTo>
                    <a:pt x="19402" y="349379"/>
                  </a:lnTo>
                  <a:lnTo>
                    <a:pt x="8759" y="393448"/>
                  </a:lnTo>
                  <a:lnTo>
                    <a:pt x="2223" y="438981"/>
                  </a:lnTo>
                  <a:lnTo>
                    <a:pt x="0" y="485775"/>
                  </a:lnTo>
                  <a:lnTo>
                    <a:pt x="2223" y="532548"/>
                  </a:lnTo>
                  <a:lnTo>
                    <a:pt x="8759" y="578066"/>
                  </a:lnTo>
                  <a:lnTo>
                    <a:pt x="19402" y="622124"/>
                  </a:lnTo>
                  <a:lnTo>
                    <a:pt x="33951" y="664519"/>
                  </a:lnTo>
                  <a:lnTo>
                    <a:pt x="52200" y="705046"/>
                  </a:lnTo>
                  <a:lnTo>
                    <a:pt x="73947" y="743503"/>
                  </a:lnTo>
                  <a:lnTo>
                    <a:pt x="98987" y="779685"/>
                  </a:lnTo>
                  <a:lnTo>
                    <a:pt x="127118" y="813388"/>
                  </a:lnTo>
                  <a:lnTo>
                    <a:pt x="158136" y="844408"/>
                  </a:lnTo>
                  <a:lnTo>
                    <a:pt x="191837" y="872543"/>
                  </a:lnTo>
                  <a:lnTo>
                    <a:pt x="228018" y="897587"/>
                  </a:lnTo>
                  <a:lnTo>
                    <a:pt x="266475" y="919337"/>
                  </a:lnTo>
                  <a:lnTo>
                    <a:pt x="307004" y="937590"/>
                  </a:lnTo>
                  <a:lnTo>
                    <a:pt x="349402" y="952142"/>
                  </a:lnTo>
                  <a:lnTo>
                    <a:pt x="393466" y="962788"/>
                  </a:lnTo>
                  <a:lnTo>
                    <a:pt x="438991" y="969325"/>
                  </a:lnTo>
                  <a:lnTo>
                    <a:pt x="485775" y="971550"/>
                  </a:lnTo>
                  <a:lnTo>
                    <a:pt x="532559" y="969325"/>
                  </a:lnTo>
                  <a:lnTo>
                    <a:pt x="578086" y="962788"/>
                  </a:lnTo>
                  <a:lnTo>
                    <a:pt x="622152" y="952142"/>
                  </a:lnTo>
                  <a:lnTo>
                    <a:pt x="664554" y="937590"/>
                  </a:lnTo>
                  <a:lnTo>
                    <a:pt x="705088" y="919337"/>
                  </a:lnTo>
                  <a:lnTo>
                    <a:pt x="743549" y="897587"/>
                  </a:lnTo>
                  <a:lnTo>
                    <a:pt x="779735" y="872543"/>
                  </a:lnTo>
                  <a:lnTo>
                    <a:pt x="813442" y="844408"/>
                  </a:lnTo>
                  <a:lnTo>
                    <a:pt x="844465" y="813388"/>
                  </a:lnTo>
                  <a:lnTo>
                    <a:pt x="872602" y="779685"/>
                  </a:lnTo>
                  <a:lnTo>
                    <a:pt x="897648" y="743503"/>
                  </a:lnTo>
                  <a:lnTo>
                    <a:pt x="919399" y="705046"/>
                  </a:lnTo>
                  <a:lnTo>
                    <a:pt x="937653" y="664519"/>
                  </a:lnTo>
                  <a:lnTo>
                    <a:pt x="952205" y="622124"/>
                  </a:lnTo>
                  <a:lnTo>
                    <a:pt x="962851" y="578066"/>
                  </a:lnTo>
                  <a:lnTo>
                    <a:pt x="969389" y="532548"/>
                  </a:lnTo>
                  <a:lnTo>
                    <a:pt x="971613" y="485775"/>
                  </a:lnTo>
                  <a:lnTo>
                    <a:pt x="969389" y="438981"/>
                  </a:lnTo>
                  <a:lnTo>
                    <a:pt x="962851" y="393448"/>
                  </a:lnTo>
                  <a:lnTo>
                    <a:pt x="952205" y="349379"/>
                  </a:lnTo>
                  <a:lnTo>
                    <a:pt x="937653" y="306978"/>
                  </a:lnTo>
                  <a:lnTo>
                    <a:pt x="919399" y="266447"/>
                  </a:lnTo>
                  <a:lnTo>
                    <a:pt x="897648" y="227990"/>
                  </a:lnTo>
                  <a:lnTo>
                    <a:pt x="872602" y="191810"/>
                  </a:lnTo>
                  <a:lnTo>
                    <a:pt x="844465" y="158111"/>
                  </a:lnTo>
                  <a:lnTo>
                    <a:pt x="813442" y="127096"/>
                  </a:lnTo>
                  <a:lnTo>
                    <a:pt x="779735" y="98968"/>
                  </a:lnTo>
                  <a:lnTo>
                    <a:pt x="743549" y="73931"/>
                  </a:lnTo>
                  <a:lnTo>
                    <a:pt x="705088" y="52188"/>
                  </a:lnTo>
                  <a:lnTo>
                    <a:pt x="664554" y="33943"/>
                  </a:lnTo>
                  <a:lnTo>
                    <a:pt x="622152" y="19397"/>
                  </a:lnTo>
                  <a:lnTo>
                    <a:pt x="578086" y="8756"/>
                  </a:lnTo>
                  <a:lnTo>
                    <a:pt x="532559" y="2223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rgbClr val="C4D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66762" y="347725"/>
              <a:ext cx="972185" cy="971550"/>
            </a:xfrm>
            <a:custGeom>
              <a:avLst/>
              <a:gdLst/>
              <a:ahLst/>
              <a:cxnLst/>
              <a:rect l="l" t="t" r="r" b="b"/>
              <a:pathLst>
                <a:path w="972185" h="971550">
                  <a:moveTo>
                    <a:pt x="0" y="485775"/>
                  </a:moveTo>
                  <a:lnTo>
                    <a:pt x="2223" y="438981"/>
                  </a:lnTo>
                  <a:lnTo>
                    <a:pt x="8759" y="393448"/>
                  </a:lnTo>
                  <a:lnTo>
                    <a:pt x="19402" y="349379"/>
                  </a:lnTo>
                  <a:lnTo>
                    <a:pt x="33951" y="306978"/>
                  </a:lnTo>
                  <a:lnTo>
                    <a:pt x="52200" y="266447"/>
                  </a:lnTo>
                  <a:lnTo>
                    <a:pt x="73947" y="227990"/>
                  </a:lnTo>
                  <a:lnTo>
                    <a:pt x="98987" y="191810"/>
                  </a:lnTo>
                  <a:lnTo>
                    <a:pt x="127118" y="158111"/>
                  </a:lnTo>
                  <a:lnTo>
                    <a:pt x="158136" y="127096"/>
                  </a:lnTo>
                  <a:lnTo>
                    <a:pt x="191837" y="98968"/>
                  </a:lnTo>
                  <a:lnTo>
                    <a:pt x="228018" y="73931"/>
                  </a:lnTo>
                  <a:lnTo>
                    <a:pt x="266475" y="52188"/>
                  </a:lnTo>
                  <a:lnTo>
                    <a:pt x="307004" y="33943"/>
                  </a:lnTo>
                  <a:lnTo>
                    <a:pt x="349402" y="19397"/>
                  </a:lnTo>
                  <a:lnTo>
                    <a:pt x="393466" y="8756"/>
                  </a:lnTo>
                  <a:lnTo>
                    <a:pt x="438991" y="2223"/>
                  </a:lnTo>
                  <a:lnTo>
                    <a:pt x="485775" y="0"/>
                  </a:lnTo>
                  <a:lnTo>
                    <a:pt x="532559" y="2223"/>
                  </a:lnTo>
                  <a:lnTo>
                    <a:pt x="578086" y="8756"/>
                  </a:lnTo>
                  <a:lnTo>
                    <a:pt x="622152" y="19397"/>
                  </a:lnTo>
                  <a:lnTo>
                    <a:pt x="664554" y="33943"/>
                  </a:lnTo>
                  <a:lnTo>
                    <a:pt x="705088" y="52188"/>
                  </a:lnTo>
                  <a:lnTo>
                    <a:pt x="743549" y="73931"/>
                  </a:lnTo>
                  <a:lnTo>
                    <a:pt x="779735" y="98968"/>
                  </a:lnTo>
                  <a:lnTo>
                    <a:pt x="813442" y="127096"/>
                  </a:lnTo>
                  <a:lnTo>
                    <a:pt x="844465" y="158111"/>
                  </a:lnTo>
                  <a:lnTo>
                    <a:pt x="872602" y="191810"/>
                  </a:lnTo>
                  <a:lnTo>
                    <a:pt x="897648" y="227990"/>
                  </a:lnTo>
                  <a:lnTo>
                    <a:pt x="919399" y="266447"/>
                  </a:lnTo>
                  <a:lnTo>
                    <a:pt x="937653" y="306978"/>
                  </a:lnTo>
                  <a:lnTo>
                    <a:pt x="952205" y="349379"/>
                  </a:lnTo>
                  <a:lnTo>
                    <a:pt x="962851" y="393448"/>
                  </a:lnTo>
                  <a:lnTo>
                    <a:pt x="969389" y="438981"/>
                  </a:lnTo>
                  <a:lnTo>
                    <a:pt x="971613" y="485775"/>
                  </a:lnTo>
                  <a:lnTo>
                    <a:pt x="969389" y="532548"/>
                  </a:lnTo>
                  <a:lnTo>
                    <a:pt x="962851" y="578066"/>
                  </a:lnTo>
                  <a:lnTo>
                    <a:pt x="952205" y="622124"/>
                  </a:lnTo>
                  <a:lnTo>
                    <a:pt x="937653" y="664519"/>
                  </a:lnTo>
                  <a:lnTo>
                    <a:pt x="919399" y="705046"/>
                  </a:lnTo>
                  <a:lnTo>
                    <a:pt x="897648" y="743503"/>
                  </a:lnTo>
                  <a:lnTo>
                    <a:pt x="872602" y="779685"/>
                  </a:lnTo>
                  <a:lnTo>
                    <a:pt x="844465" y="813388"/>
                  </a:lnTo>
                  <a:lnTo>
                    <a:pt x="813442" y="844408"/>
                  </a:lnTo>
                  <a:lnTo>
                    <a:pt x="779735" y="872543"/>
                  </a:lnTo>
                  <a:lnTo>
                    <a:pt x="743549" y="897587"/>
                  </a:lnTo>
                  <a:lnTo>
                    <a:pt x="705088" y="919337"/>
                  </a:lnTo>
                  <a:lnTo>
                    <a:pt x="664554" y="937590"/>
                  </a:lnTo>
                  <a:lnTo>
                    <a:pt x="622152" y="952142"/>
                  </a:lnTo>
                  <a:lnTo>
                    <a:pt x="578086" y="962788"/>
                  </a:lnTo>
                  <a:lnTo>
                    <a:pt x="532559" y="969325"/>
                  </a:lnTo>
                  <a:lnTo>
                    <a:pt x="485775" y="971550"/>
                  </a:lnTo>
                  <a:lnTo>
                    <a:pt x="438991" y="969325"/>
                  </a:lnTo>
                  <a:lnTo>
                    <a:pt x="393466" y="962788"/>
                  </a:lnTo>
                  <a:lnTo>
                    <a:pt x="349402" y="952142"/>
                  </a:lnTo>
                  <a:lnTo>
                    <a:pt x="307004" y="937590"/>
                  </a:lnTo>
                  <a:lnTo>
                    <a:pt x="266475" y="919337"/>
                  </a:lnTo>
                  <a:lnTo>
                    <a:pt x="228018" y="897587"/>
                  </a:lnTo>
                  <a:lnTo>
                    <a:pt x="191837" y="872543"/>
                  </a:lnTo>
                  <a:lnTo>
                    <a:pt x="158136" y="844408"/>
                  </a:lnTo>
                  <a:lnTo>
                    <a:pt x="127118" y="813388"/>
                  </a:lnTo>
                  <a:lnTo>
                    <a:pt x="98987" y="779685"/>
                  </a:lnTo>
                  <a:lnTo>
                    <a:pt x="73947" y="743503"/>
                  </a:lnTo>
                  <a:lnTo>
                    <a:pt x="52200" y="705046"/>
                  </a:lnTo>
                  <a:lnTo>
                    <a:pt x="33951" y="664519"/>
                  </a:lnTo>
                  <a:lnTo>
                    <a:pt x="19402" y="622124"/>
                  </a:lnTo>
                  <a:lnTo>
                    <a:pt x="8759" y="578066"/>
                  </a:lnTo>
                  <a:lnTo>
                    <a:pt x="2223" y="532548"/>
                  </a:lnTo>
                  <a:lnTo>
                    <a:pt x="0" y="48577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133157" y="487680"/>
            <a:ext cx="233679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19625" y="1314448"/>
            <a:ext cx="2867025" cy="5467350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23</a:t>
            </a:fld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78176" y="521335"/>
            <a:ext cx="5179060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-20" b="1">
                <a:solidFill>
                  <a:srgbClr val="FFFFFF"/>
                </a:solidFill>
                <a:latin typeface="Calibri"/>
                <a:cs typeface="Calibri"/>
              </a:rPr>
              <a:t>INTERFACE(Shopping</a:t>
            </a:r>
            <a:r>
              <a:rPr dirty="0" sz="32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FFFFFF"/>
                </a:solidFill>
                <a:latin typeface="Calibri"/>
                <a:cs typeface="Calibri"/>
              </a:rPr>
              <a:t>list</a:t>
            </a:r>
            <a:r>
              <a:rPr dirty="0" sz="3200" spc="-10" b="1">
                <a:solidFill>
                  <a:srgbClr val="FFFFFF"/>
                </a:solidFill>
                <a:latin typeface="Calibri"/>
                <a:cs typeface="Calibri"/>
              </a:rPr>
              <a:t> page)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760412" y="341375"/>
            <a:ext cx="984885" cy="984250"/>
            <a:chOff x="760412" y="341375"/>
            <a:chExt cx="984885" cy="984250"/>
          </a:xfrm>
        </p:grpSpPr>
        <p:sp>
          <p:nvSpPr>
            <p:cNvPr id="4" name="object 4" descr=""/>
            <p:cNvSpPr/>
            <p:nvPr/>
          </p:nvSpPr>
          <p:spPr>
            <a:xfrm>
              <a:off x="766762" y="347725"/>
              <a:ext cx="972185" cy="971550"/>
            </a:xfrm>
            <a:custGeom>
              <a:avLst/>
              <a:gdLst/>
              <a:ahLst/>
              <a:cxnLst/>
              <a:rect l="l" t="t" r="r" b="b"/>
              <a:pathLst>
                <a:path w="972185" h="971550">
                  <a:moveTo>
                    <a:pt x="485775" y="0"/>
                  </a:moveTo>
                  <a:lnTo>
                    <a:pt x="438991" y="2223"/>
                  </a:lnTo>
                  <a:lnTo>
                    <a:pt x="393466" y="8756"/>
                  </a:lnTo>
                  <a:lnTo>
                    <a:pt x="349402" y="19397"/>
                  </a:lnTo>
                  <a:lnTo>
                    <a:pt x="307004" y="33943"/>
                  </a:lnTo>
                  <a:lnTo>
                    <a:pt x="266475" y="52188"/>
                  </a:lnTo>
                  <a:lnTo>
                    <a:pt x="228018" y="73931"/>
                  </a:lnTo>
                  <a:lnTo>
                    <a:pt x="191837" y="98968"/>
                  </a:lnTo>
                  <a:lnTo>
                    <a:pt x="158136" y="127096"/>
                  </a:lnTo>
                  <a:lnTo>
                    <a:pt x="127118" y="158111"/>
                  </a:lnTo>
                  <a:lnTo>
                    <a:pt x="98987" y="191810"/>
                  </a:lnTo>
                  <a:lnTo>
                    <a:pt x="73947" y="227990"/>
                  </a:lnTo>
                  <a:lnTo>
                    <a:pt x="52200" y="266447"/>
                  </a:lnTo>
                  <a:lnTo>
                    <a:pt x="33951" y="306978"/>
                  </a:lnTo>
                  <a:lnTo>
                    <a:pt x="19402" y="349379"/>
                  </a:lnTo>
                  <a:lnTo>
                    <a:pt x="8759" y="393448"/>
                  </a:lnTo>
                  <a:lnTo>
                    <a:pt x="2223" y="438981"/>
                  </a:lnTo>
                  <a:lnTo>
                    <a:pt x="0" y="485775"/>
                  </a:lnTo>
                  <a:lnTo>
                    <a:pt x="2223" y="532548"/>
                  </a:lnTo>
                  <a:lnTo>
                    <a:pt x="8759" y="578066"/>
                  </a:lnTo>
                  <a:lnTo>
                    <a:pt x="19402" y="622124"/>
                  </a:lnTo>
                  <a:lnTo>
                    <a:pt x="33951" y="664519"/>
                  </a:lnTo>
                  <a:lnTo>
                    <a:pt x="52200" y="705046"/>
                  </a:lnTo>
                  <a:lnTo>
                    <a:pt x="73947" y="743503"/>
                  </a:lnTo>
                  <a:lnTo>
                    <a:pt x="98987" y="779685"/>
                  </a:lnTo>
                  <a:lnTo>
                    <a:pt x="127118" y="813388"/>
                  </a:lnTo>
                  <a:lnTo>
                    <a:pt x="158136" y="844408"/>
                  </a:lnTo>
                  <a:lnTo>
                    <a:pt x="191837" y="872543"/>
                  </a:lnTo>
                  <a:lnTo>
                    <a:pt x="228018" y="897587"/>
                  </a:lnTo>
                  <a:lnTo>
                    <a:pt x="266475" y="919337"/>
                  </a:lnTo>
                  <a:lnTo>
                    <a:pt x="307004" y="937590"/>
                  </a:lnTo>
                  <a:lnTo>
                    <a:pt x="349402" y="952142"/>
                  </a:lnTo>
                  <a:lnTo>
                    <a:pt x="393466" y="962788"/>
                  </a:lnTo>
                  <a:lnTo>
                    <a:pt x="438991" y="969325"/>
                  </a:lnTo>
                  <a:lnTo>
                    <a:pt x="485775" y="971550"/>
                  </a:lnTo>
                  <a:lnTo>
                    <a:pt x="532559" y="969325"/>
                  </a:lnTo>
                  <a:lnTo>
                    <a:pt x="578086" y="962788"/>
                  </a:lnTo>
                  <a:lnTo>
                    <a:pt x="622152" y="952142"/>
                  </a:lnTo>
                  <a:lnTo>
                    <a:pt x="664554" y="937590"/>
                  </a:lnTo>
                  <a:lnTo>
                    <a:pt x="705088" y="919337"/>
                  </a:lnTo>
                  <a:lnTo>
                    <a:pt x="743549" y="897587"/>
                  </a:lnTo>
                  <a:lnTo>
                    <a:pt x="779735" y="872543"/>
                  </a:lnTo>
                  <a:lnTo>
                    <a:pt x="813442" y="844408"/>
                  </a:lnTo>
                  <a:lnTo>
                    <a:pt x="844465" y="813388"/>
                  </a:lnTo>
                  <a:lnTo>
                    <a:pt x="872602" y="779685"/>
                  </a:lnTo>
                  <a:lnTo>
                    <a:pt x="897648" y="743503"/>
                  </a:lnTo>
                  <a:lnTo>
                    <a:pt x="919399" y="705046"/>
                  </a:lnTo>
                  <a:lnTo>
                    <a:pt x="937653" y="664519"/>
                  </a:lnTo>
                  <a:lnTo>
                    <a:pt x="952205" y="622124"/>
                  </a:lnTo>
                  <a:lnTo>
                    <a:pt x="962851" y="578066"/>
                  </a:lnTo>
                  <a:lnTo>
                    <a:pt x="969389" y="532548"/>
                  </a:lnTo>
                  <a:lnTo>
                    <a:pt x="971613" y="485775"/>
                  </a:lnTo>
                  <a:lnTo>
                    <a:pt x="969389" y="438981"/>
                  </a:lnTo>
                  <a:lnTo>
                    <a:pt x="962851" y="393448"/>
                  </a:lnTo>
                  <a:lnTo>
                    <a:pt x="952205" y="349379"/>
                  </a:lnTo>
                  <a:lnTo>
                    <a:pt x="937653" y="306978"/>
                  </a:lnTo>
                  <a:lnTo>
                    <a:pt x="919399" y="266447"/>
                  </a:lnTo>
                  <a:lnTo>
                    <a:pt x="897648" y="227990"/>
                  </a:lnTo>
                  <a:lnTo>
                    <a:pt x="872602" y="191810"/>
                  </a:lnTo>
                  <a:lnTo>
                    <a:pt x="844465" y="158111"/>
                  </a:lnTo>
                  <a:lnTo>
                    <a:pt x="813442" y="127096"/>
                  </a:lnTo>
                  <a:lnTo>
                    <a:pt x="779735" y="98968"/>
                  </a:lnTo>
                  <a:lnTo>
                    <a:pt x="743549" y="73931"/>
                  </a:lnTo>
                  <a:lnTo>
                    <a:pt x="705088" y="52188"/>
                  </a:lnTo>
                  <a:lnTo>
                    <a:pt x="664554" y="33943"/>
                  </a:lnTo>
                  <a:lnTo>
                    <a:pt x="622152" y="19397"/>
                  </a:lnTo>
                  <a:lnTo>
                    <a:pt x="578086" y="8756"/>
                  </a:lnTo>
                  <a:lnTo>
                    <a:pt x="532559" y="2223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rgbClr val="C4D4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66762" y="347725"/>
              <a:ext cx="972185" cy="971550"/>
            </a:xfrm>
            <a:custGeom>
              <a:avLst/>
              <a:gdLst/>
              <a:ahLst/>
              <a:cxnLst/>
              <a:rect l="l" t="t" r="r" b="b"/>
              <a:pathLst>
                <a:path w="972185" h="971550">
                  <a:moveTo>
                    <a:pt x="0" y="485775"/>
                  </a:moveTo>
                  <a:lnTo>
                    <a:pt x="2223" y="438981"/>
                  </a:lnTo>
                  <a:lnTo>
                    <a:pt x="8759" y="393448"/>
                  </a:lnTo>
                  <a:lnTo>
                    <a:pt x="19402" y="349379"/>
                  </a:lnTo>
                  <a:lnTo>
                    <a:pt x="33951" y="306978"/>
                  </a:lnTo>
                  <a:lnTo>
                    <a:pt x="52200" y="266447"/>
                  </a:lnTo>
                  <a:lnTo>
                    <a:pt x="73947" y="227990"/>
                  </a:lnTo>
                  <a:lnTo>
                    <a:pt x="98987" y="191810"/>
                  </a:lnTo>
                  <a:lnTo>
                    <a:pt x="127118" y="158111"/>
                  </a:lnTo>
                  <a:lnTo>
                    <a:pt x="158136" y="127096"/>
                  </a:lnTo>
                  <a:lnTo>
                    <a:pt x="191837" y="98968"/>
                  </a:lnTo>
                  <a:lnTo>
                    <a:pt x="228018" y="73931"/>
                  </a:lnTo>
                  <a:lnTo>
                    <a:pt x="266475" y="52188"/>
                  </a:lnTo>
                  <a:lnTo>
                    <a:pt x="307004" y="33943"/>
                  </a:lnTo>
                  <a:lnTo>
                    <a:pt x="349402" y="19397"/>
                  </a:lnTo>
                  <a:lnTo>
                    <a:pt x="393466" y="8756"/>
                  </a:lnTo>
                  <a:lnTo>
                    <a:pt x="438991" y="2223"/>
                  </a:lnTo>
                  <a:lnTo>
                    <a:pt x="485775" y="0"/>
                  </a:lnTo>
                  <a:lnTo>
                    <a:pt x="532559" y="2223"/>
                  </a:lnTo>
                  <a:lnTo>
                    <a:pt x="578086" y="8756"/>
                  </a:lnTo>
                  <a:lnTo>
                    <a:pt x="622152" y="19397"/>
                  </a:lnTo>
                  <a:lnTo>
                    <a:pt x="664554" y="33943"/>
                  </a:lnTo>
                  <a:lnTo>
                    <a:pt x="705088" y="52188"/>
                  </a:lnTo>
                  <a:lnTo>
                    <a:pt x="743549" y="73931"/>
                  </a:lnTo>
                  <a:lnTo>
                    <a:pt x="779735" y="98968"/>
                  </a:lnTo>
                  <a:lnTo>
                    <a:pt x="813442" y="127096"/>
                  </a:lnTo>
                  <a:lnTo>
                    <a:pt x="844465" y="158111"/>
                  </a:lnTo>
                  <a:lnTo>
                    <a:pt x="872602" y="191810"/>
                  </a:lnTo>
                  <a:lnTo>
                    <a:pt x="897648" y="227990"/>
                  </a:lnTo>
                  <a:lnTo>
                    <a:pt x="919399" y="266447"/>
                  </a:lnTo>
                  <a:lnTo>
                    <a:pt x="937653" y="306978"/>
                  </a:lnTo>
                  <a:lnTo>
                    <a:pt x="952205" y="349379"/>
                  </a:lnTo>
                  <a:lnTo>
                    <a:pt x="962851" y="393448"/>
                  </a:lnTo>
                  <a:lnTo>
                    <a:pt x="969389" y="438981"/>
                  </a:lnTo>
                  <a:lnTo>
                    <a:pt x="971613" y="485775"/>
                  </a:lnTo>
                  <a:lnTo>
                    <a:pt x="969389" y="532548"/>
                  </a:lnTo>
                  <a:lnTo>
                    <a:pt x="962851" y="578066"/>
                  </a:lnTo>
                  <a:lnTo>
                    <a:pt x="952205" y="622124"/>
                  </a:lnTo>
                  <a:lnTo>
                    <a:pt x="937653" y="664519"/>
                  </a:lnTo>
                  <a:lnTo>
                    <a:pt x="919399" y="705046"/>
                  </a:lnTo>
                  <a:lnTo>
                    <a:pt x="897648" y="743503"/>
                  </a:lnTo>
                  <a:lnTo>
                    <a:pt x="872602" y="779685"/>
                  </a:lnTo>
                  <a:lnTo>
                    <a:pt x="844465" y="813388"/>
                  </a:lnTo>
                  <a:lnTo>
                    <a:pt x="813442" y="844408"/>
                  </a:lnTo>
                  <a:lnTo>
                    <a:pt x="779735" y="872543"/>
                  </a:lnTo>
                  <a:lnTo>
                    <a:pt x="743549" y="897587"/>
                  </a:lnTo>
                  <a:lnTo>
                    <a:pt x="705088" y="919337"/>
                  </a:lnTo>
                  <a:lnTo>
                    <a:pt x="664554" y="937590"/>
                  </a:lnTo>
                  <a:lnTo>
                    <a:pt x="622152" y="952142"/>
                  </a:lnTo>
                  <a:lnTo>
                    <a:pt x="578086" y="962788"/>
                  </a:lnTo>
                  <a:lnTo>
                    <a:pt x="532559" y="969325"/>
                  </a:lnTo>
                  <a:lnTo>
                    <a:pt x="485775" y="971550"/>
                  </a:lnTo>
                  <a:lnTo>
                    <a:pt x="438991" y="969325"/>
                  </a:lnTo>
                  <a:lnTo>
                    <a:pt x="393466" y="962788"/>
                  </a:lnTo>
                  <a:lnTo>
                    <a:pt x="349402" y="952142"/>
                  </a:lnTo>
                  <a:lnTo>
                    <a:pt x="307004" y="937590"/>
                  </a:lnTo>
                  <a:lnTo>
                    <a:pt x="266475" y="919337"/>
                  </a:lnTo>
                  <a:lnTo>
                    <a:pt x="228018" y="897587"/>
                  </a:lnTo>
                  <a:lnTo>
                    <a:pt x="191837" y="872543"/>
                  </a:lnTo>
                  <a:lnTo>
                    <a:pt x="158136" y="844408"/>
                  </a:lnTo>
                  <a:lnTo>
                    <a:pt x="127118" y="813388"/>
                  </a:lnTo>
                  <a:lnTo>
                    <a:pt x="98987" y="779685"/>
                  </a:lnTo>
                  <a:lnTo>
                    <a:pt x="73947" y="743503"/>
                  </a:lnTo>
                  <a:lnTo>
                    <a:pt x="52200" y="705046"/>
                  </a:lnTo>
                  <a:lnTo>
                    <a:pt x="33951" y="664519"/>
                  </a:lnTo>
                  <a:lnTo>
                    <a:pt x="19402" y="622124"/>
                  </a:lnTo>
                  <a:lnTo>
                    <a:pt x="8759" y="578066"/>
                  </a:lnTo>
                  <a:lnTo>
                    <a:pt x="2223" y="532548"/>
                  </a:lnTo>
                  <a:lnTo>
                    <a:pt x="0" y="48577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133157" y="487680"/>
            <a:ext cx="233679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38725" y="1400175"/>
            <a:ext cx="2828925" cy="5457824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23</a:t>
            </a:fld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876800" y="1076325"/>
            <a:ext cx="28575" cy="5781675"/>
          </a:xfrm>
          <a:custGeom>
            <a:avLst/>
            <a:gdLst/>
            <a:ahLst/>
            <a:cxnLst/>
            <a:rect l="l" t="t" r="r" b="b"/>
            <a:pathLst>
              <a:path w="28575" h="5781675">
                <a:moveTo>
                  <a:pt x="22225" y="0"/>
                </a:moveTo>
                <a:lnTo>
                  <a:pt x="6350" y="0"/>
                </a:lnTo>
                <a:lnTo>
                  <a:pt x="0" y="6350"/>
                </a:lnTo>
                <a:lnTo>
                  <a:pt x="0" y="5781675"/>
                </a:lnTo>
                <a:lnTo>
                  <a:pt x="28575" y="5781675"/>
                </a:lnTo>
                <a:lnTo>
                  <a:pt x="28575" y="6350"/>
                </a:lnTo>
                <a:lnTo>
                  <a:pt x="22225" y="0"/>
                </a:lnTo>
                <a:close/>
              </a:path>
            </a:pathLst>
          </a:custGeom>
          <a:solidFill>
            <a:srgbClr val="D1C7C5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649215" y="1372616"/>
            <a:ext cx="1018540" cy="407670"/>
            <a:chOff x="4649215" y="1372616"/>
            <a:chExt cx="1018540" cy="407670"/>
          </a:xfrm>
        </p:grpSpPr>
        <p:sp>
          <p:nvSpPr>
            <p:cNvPr id="4" name="object 4" descr=""/>
            <p:cNvSpPr/>
            <p:nvPr/>
          </p:nvSpPr>
          <p:spPr>
            <a:xfrm>
              <a:off x="5029199" y="1562100"/>
              <a:ext cx="638175" cy="19050"/>
            </a:xfrm>
            <a:custGeom>
              <a:avLst/>
              <a:gdLst/>
              <a:ahLst/>
              <a:cxnLst/>
              <a:rect l="l" t="t" r="r" b="b"/>
              <a:pathLst>
                <a:path w="638175" h="19050">
                  <a:moveTo>
                    <a:pt x="633857" y="0"/>
                  </a:moveTo>
                  <a:lnTo>
                    <a:pt x="4317" y="0"/>
                  </a:lnTo>
                  <a:lnTo>
                    <a:pt x="0" y="4317"/>
                  </a:lnTo>
                  <a:lnTo>
                    <a:pt x="0" y="9525"/>
                  </a:lnTo>
                  <a:lnTo>
                    <a:pt x="0" y="14732"/>
                  </a:lnTo>
                  <a:lnTo>
                    <a:pt x="4317" y="19050"/>
                  </a:lnTo>
                  <a:lnTo>
                    <a:pt x="633857" y="19050"/>
                  </a:lnTo>
                  <a:lnTo>
                    <a:pt x="638175" y="14732"/>
                  </a:lnTo>
                  <a:lnTo>
                    <a:pt x="638175" y="4317"/>
                  </a:lnTo>
                  <a:lnTo>
                    <a:pt x="633857" y="0"/>
                  </a:lnTo>
                  <a:close/>
                </a:path>
              </a:pathLst>
            </a:custGeom>
            <a:solidFill>
              <a:srgbClr val="D1C7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653025" y="1376426"/>
              <a:ext cx="409575" cy="400050"/>
            </a:xfrm>
            <a:custGeom>
              <a:avLst/>
              <a:gdLst/>
              <a:ahLst/>
              <a:cxnLst/>
              <a:rect l="l" t="t" r="r" b="b"/>
              <a:pathLst>
                <a:path w="409575" h="400050">
                  <a:moveTo>
                    <a:pt x="334772" y="0"/>
                  </a:moveTo>
                  <a:lnTo>
                    <a:pt x="74675" y="0"/>
                  </a:lnTo>
                  <a:lnTo>
                    <a:pt x="45594" y="5863"/>
                  </a:lnTo>
                  <a:lnTo>
                    <a:pt x="21859" y="21859"/>
                  </a:lnTo>
                  <a:lnTo>
                    <a:pt x="5863" y="45594"/>
                  </a:lnTo>
                  <a:lnTo>
                    <a:pt x="0" y="74675"/>
                  </a:lnTo>
                  <a:lnTo>
                    <a:pt x="0" y="325247"/>
                  </a:lnTo>
                  <a:lnTo>
                    <a:pt x="5863" y="354347"/>
                  </a:lnTo>
                  <a:lnTo>
                    <a:pt x="21859" y="378126"/>
                  </a:lnTo>
                  <a:lnTo>
                    <a:pt x="45594" y="394166"/>
                  </a:lnTo>
                  <a:lnTo>
                    <a:pt x="74675" y="400050"/>
                  </a:lnTo>
                  <a:lnTo>
                    <a:pt x="334772" y="400050"/>
                  </a:lnTo>
                  <a:lnTo>
                    <a:pt x="363872" y="394166"/>
                  </a:lnTo>
                  <a:lnTo>
                    <a:pt x="387651" y="378126"/>
                  </a:lnTo>
                  <a:lnTo>
                    <a:pt x="403691" y="354347"/>
                  </a:lnTo>
                  <a:lnTo>
                    <a:pt x="409575" y="325247"/>
                  </a:lnTo>
                  <a:lnTo>
                    <a:pt x="409575" y="74675"/>
                  </a:lnTo>
                  <a:lnTo>
                    <a:pt x="403691" y="45594"/>
                  </a:lnTo>
                  <a:lnTo>
                    <a:pt x="387651" y="21859"/>
                  </a:lnTo>
                  <a:lnTo>
                    <a:pt x="363872" y="5863"/>
                  </a:lnTo>
                  <a:lnTo>
                    <a:pt x="334772" y="0"/>
                  </a:lnTo>
                  <a:close/>
                </a:path>
              </a:pathLst>
            </a:custGeom>
            <a:solidFill>
              <a:srgbClr val="EBE1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653025" y="1376426"/>
              <a:ext cx="409575" cy="400050"/>
            </a:xfrm>
            <a:custGeom>
              <a:avLst/>
              <a:gdLst/>
              <a:ahLst/>
              <a:cxnLst/>
              <a:rect l="l" t="t" r="r" b="b"/>
              <a:pathLst>
                <a:path w="409575" h="400050">
                  <a:moveTo>
                    <a:pt x="0" y="74675"/>
                  </a:moveTo>
                  <a:lnTo>
                    <a:pt x="5863" y="45594"/>
                  </a:lnTo>
                  <a:lnTo>
                    <a:pt x="21859" y="21859"/>
                  </a:lnTo>
                  <a:lnTo>
                    <a:pt x="45594" y="5863"/>
                  </a:lnTo>
                  <a:lnTo>
                    <a:pt x="74675" y="0"/>
                  </a:lnTo>
                  <a:lnTo>
                    <a:pt x="334772" y="0"/>
                  </a:lnTo>
                  <a:lnTo>
                    <a:pt x="363872" y="5863"/>
                  </a:lnTo>
                  <a:lnTo>
                    <a:pt x="387651" y="21859"/>
                  </a:lnTo>
                  <a:lnTo>
                    <a:pt x="403691" y="45594"/>
                  </a:lnTo>
                  <a:lnTo>
                    <a:pt x="409575" y="74675"/>
                  </a:lnTo>
                  <a:lnTo>
                    <a:pt x="409575" y="325247"/>
                  </a:lnTo>
                  <a:lnTo>
                    <a:pt x="403691" y="354347"/>
                  </a:lnTo>
                  <a:lnTo>
                    <a:pt x="387651" y="378126"/>
                  </a:lnTo>
                  <a:lnTo>
                    <a:pt x="363872" y="394166"/>
                  </a:lnTo>
                  <a:lnTo>
                    <a:pt x="334772" y="400050"/>
                  </a:lnTo>
                  <a:lnTo>
                    <a:pt x="74675" y="400050"/>
                  </a:lnTo>
                  <a:lnTo>
                    <a:pt x="45594" y="394166"/>
                  </a:lnTo>
                  <a:lnTo>
                    <a:pt x="21859" y="378126"/>
                  </a:lnTo>
                  <a:lnTo>
                    <a:pt x="5863" y="354347"/>
                  </a:lnTo>
                  <a:lnTo>
                    <a:pt x="0" y="325247"/>
                  </a:lnTo>
                  <a:lnTo>
                    <a:pt x="0" y="74675"/>
                  </a:lnTo>
                  <a:close/>
                </a:path>
              </a:pathLst>
            </a:custGeom>
            <a:ln w="7620">
              <a:solidFill>
                <a:srgbClr val="D1C7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4774946" y="1356994"/>
            <a:ext cx="161290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100" spc="-50" b="1">
                <a:solidFill>
                  <a:srgbClr val="443728"/>
                </a:solidFill>
                <a:latin typeface="Calibri"/>
                <a:cs typeface="Calibri"/>
              </a:rPr>
              <a:t>1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837809" y="1314767"/>
            <a:ext cx="358521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Develop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front-</a:t>
            </a:r>
            <a:r>
              <a:rPr dirty="0" sz="1800">
                <a:latin typeface="Calibri"/>
                <a:cs typeface="Calibri"/>
              </a:rPr>
              <a:t>end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section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with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Flutter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4649215" y="2877566"/>
            <a:ext cx="1018540" cy="417195"/>
            <a:chOff x="4649215" y="2877566"/>
            <a:chExt cx="1018540" cy="417195"/>
          </a:xfrm>
        </p:grpSpPr>
        <p:sp>
          <p:nvSpPr>
            <p:cNvPr id="10" name="object 10" descr=""/>
            <p:cNvSpPr/>
            <p:nvPr/>
          </p:nvSpPr>
          <p:spPr>
            <a:xfrm>
              <a:off x="5029199" y="3067050"/>
              <a:ext cx="638175" cy="28575"/>
            </a:xfrm>
            <a:custGeom>
              <a:avLst/>
              <a:gdLst/>
              <a:ahLst/>
              <a:cxnLst/>
              <a:rect l="l" t="t" r="r" b="b"/>
              <a:pathLst>
                <a:path w="638175" h="28575">
                  <a:moveTo>
                    <a:pt x="631825" y="0"/>
                  </a:moveTo>
                  <a:lnTo>
                    <a:pt x="6350" y="0"/>
                  </a:lnTo>
                  <a:lnTo>
                    <a:pt x="0" y="6350"/>
                  </a:lnTo>
                  <a:lnTo>
                    <a:pt x="0" y="14224"/>
                  </a:lnTo>
                  <a:lnTo>
                    <a:pt x="0" y="22225"/>
                  </a:lnTo>
                  <a:lnTo>
                    <a:pt x="6350" y="28575"/>
                  </a:lnTo>
                  <a:lnTo>
                    <a:pt x="631825" y="28575"/>
                  </a:lnTo>
                  <a:lnTo>
                    <a:pt x="638175" y="22225"/>
                  </a:lnTo>
                  <a:lnTo>
                    <a:pt x="638175" y="6350"/>
                  </a:lnTo>
                  <a:lnTo>
                    <a:pt x="631825" y="0"/>
                  </a:lnTo>
                  <a:close/>
                </a:path>
              </a:pathLst>
            </a:custGeom>
            <a:solidFill>
              <a:srgbClr val="D1C7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653025" y="2881376"/>
              <a:ext cx="409575" cy="409575"/>
            </a:xfrm>
            <a:custGeom>
              <a:avLst/>
              <a:gdLst/>
              <a:ahLst/>
              <a:cxnLst/>
              <a:rect l="l" t="t" r="r" b="b"/>
              <a:pathLst>
                <a:path w="409575" h="409575">
                  <a:moveTo>
                    <a:pt x="332994" y="0"/>
                  </a:moveTo>
                  <a:lnTo>
                    <a:pt x="76453" y="0"/>
                  </a:lnTo>
                  <a:lnTo>
                    <a:pt x="46666" y="5998"/>
                  </a:lnTo>
                  <a:lnTo>
                    <a:pt x="22367" y="22367"/>
                  </a:lnTo>
                  <a:lnTo>
                    <a:pt x="5998" y="46666"/>
                  </a:lnTo>
                  <a:lnTo>
                    <a:pt x="0" y="76453"/>
                  </a:lnTo>
                  <a:lnTo>
                    <a:pt x="0" y="332994"/>
                  </a:lnTo>
                  <a:lnTo>
                    <a:pt x="5998" y="362801"/>
                  </a:lnTo>
                  <a:lnTo>
                    <a:pt x="22367" y="387143"/>
                  </a:lnTo>
                  <a:lnTo>
                    <a:pt x="46666" y="403556"/>
                  </a:lnTo>
                  <a:lnTo>
                    <a:pt x="76453" y="409575"/>
                  </a:lnTo>
                  <a:lnTo>
                    <a:pt x="332994" y="409575"/>
                  </a:lnTo>
                  <a:lnTo>
                    <a:pt x="362801" y="403556"/>
                  </a:lnTo>
                  <a:lnTo>
                    <a:pt x="387143" y="387143"/>
                  </a:lnTo>
                  <a:lnTo>
                    <a:pt x="403556" y="362801"/>
                  </a:lnTo>
                  <a:lnTo>
                    <a:pt x="409575" y="332994"/>
                  </a:lnTo>
                  <a:lnTo>
                    <a:pt x="409575" y="76453"/>
                  </a:lnTo>
                  <a:lnTo>
                    <a:pt x="403556" y="46666"/>
                  </a:lnTo>
                  <a:lnTo>
                    <a:pt x="387143" y="22367"/>
                  </a:lnTo>
                  <a:lnTo>
                    <a:pt x="362801" y="5998"/>
                  </a:lnTo>
                  <a:lnTo>
                    <a:pt x="332994" y="0"/>
                  </a:lnTo>
                  <a:close/>
                </a:path>
              </a:pathLst>
            </a:custGeom>
            <a:solidFill>
              <a:srgbClr val="EBE1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653025" y="2881376"/>
              <a:ext cx="409575" cy="409575"/>
            </a:xfrm>
            <a:custGeom>
              <a:avLst/>
              <a:gdLst/>
              <a:ahLst/>
              <a:cxnLst/>
              <a:rect l="l" t="t" r="r" b="b"/>
              <a:pathLst>
                <a:path w="409575" h="409575">
                  <a:moveTo>
                    <a:pt x="0" y="76453"/>
                  </a:moveTo>
                  <a:lnTo>
                    <a:pt x="5998" y="46666"/>
                  </a:lnTo>
                  <a:lnTo>
                    <a:pt x="22367" y="22367"/>
                  </a:lnTo>
                  <a:lnTo>
                    <a:pt x="46666" y="5998"/>
                  </a:lnTo>
                  <a:lnTo>
                    <a:pt x="76453" y="0"/>
                  </a:lnTo>
                  <a:lnTo>
                    <a:pt x="332994" y="0"/>
                  </a:lnTo>
                  <a:lnTo>
                    <a:pt x="362801" y="5998"/>
                  </a:lnTo>
                  <a:lnTo>
                    <a:pt x="387143" y="22367"/>
                  </a:lnTo>
                  <a:lnTo>
                    <a:pt x="403556" y="46666"/>
                  </a:lnTo>
                  <a:lnTo>
                    <a:pt x="409575" y="76453"/>
                  </a:lnTo>
                  <a:lnTo>
                    <a:pt x="409575" y="332994"/>
                  </a:lnTo>
                  <a:lnTo>
                    <a:pt x="403556" y="362801"/>
                  </a:lnTo>
                  <a:lnTo>
                    <a:pt x="387143" y="387143"/>
                  </a:lnTo>
                  <a:lnTo>
                    <a:pt x="362801" y="403556"/>
                  </a:lnTo>
                  <a:lnTo>
                    <a:pt x="332994" y="409575"/>
                  </a:lnTo>
                  <a:lnTo>
                    <a:pt x="76453" y="409575"/>
                  </a:lnTo>
                  <a:lnTo>
                    <a:pt x="46666" y="403556"/>
                  </a:lnTo>
                  <a:lnTo>
                    <a:pt x="22367" y="387143"/>
                  </a:lnTo>
                  <a:lnTo>
                    <a:pt x="5998" y="362801"/>
                  </a:lnTo>
                  <a:lnTo>
                    <a:pt x="0" y="332994"/>
                  </a:lnTo>
                  <a:lnTo>
                    <a:pt x="0" y="76453"/>
                  </a:lnTo>
                  <a:close/>
                </a:path>
              </a:pathLst>
            </a:custGeom>
            <a:ln w="7620">
              <a:solidFill>
                <a:srgbClr val="D1C7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4774946" y="2871787"/>
            <a:ext cx="161290" cy="346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50" b="1">
                <a:solidFill>
                  <a:srgbClr val="443728"/>
                </a:solidFill>
                <a:latin typeface="Calibri"/>
                <a:cs typeface="Calibri"/>
              </a:rPr>
              <a:t>2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837809" y="2828988"/>
            <a:ext cx="5749925" cy="57658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64769" marR="5080" indent="-52705">
              <a:lnSpc>
                <a:spcPct val="100800"/>
              </a:lnSpc>
              <a:spcBef>
                <a:spcPts val="85"/>
              </a:spcBef>
            </a:pPr>
            <a:r>
              <a:rPr dirty="0" sz="1800">
                <a:latin typeface="Calibri"/>
                <a:cs typeface="Calibri"/>
              </a:rPr>
              <a:t>Develop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the </a:t>
            </a:r>
            <a:r>
              <a:rPr dirty="0" sz="1800" spc="-10">
                <a:latin typeface="Calibri"/>
                <a:cs typeface="Calibri"/>
              </a:rPr>
              <a:t>backend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and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building</a:t>
            </a:r>
            <a:r>
              <a:rPr dirty="0" sz="1800" spc="-9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API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with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Laravel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to </a:t>
            </a:r>
            <a:r>
              <a:rPr dirty="0" sz="1800">
                <a:latin typeface="Calibri"/>
                <a:cs typeface="Calibri"/>
              </a:rPr>
              <a:t>connect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to the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database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and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for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the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intelligence</a:t>
            </a:r>
            <a:r>
              <a:rPr dirty="0" sz="1800" spc="-7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department.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4649215" y="4392040"/>
            <a:ext cx="1018540" cy="417195"/>
            <a:chOff x="4649215" y="4392040"/>
            <a:chExt cx="1018540" cy="417195"/>
          </a:xfrm>
        </p:grpSpPr>
        <p:sp>
          <p:nvSpPr>
            <p:cNvPr id="16" name="object 16" descr=""/>
            <p:cNvSpPr/>
            <p:nvPr/>
          </p:nvSpPr>
          <p:spPr>
            <a:xfrm>
              <a:off x="5029199" y="4581524"/>
              <a:ext cx="638175" cy="28575"/>
            </a:xfrm>
            <a:custGeom>
              <a:avLst/>
              <a:gdLst/>
              <a:ahLst/>
              <a:cxnLst/>
              <a:rect l="l" t="t" r="r" b="b"/>
              <a:pathLst>
                <a:path w="638175" h="28575">
                  <a:moveTo>
                    <a:pt x="631825" y="0"/>
                  </a:moveTo>
                  <a:lnTo>
                    <a:pt x="6350" y="0"/>
                  </a:lnTo>
                  <a:lnTo>
                    <a:pt x="0" y="6350"/>
                  </a:lnTo>
                  <a:lnTo>
                    <a:pt x="0" y="14224"/>
                  </a:lnTo>
                  <a:lnTo>
                    <a:pt x="0" y="22225"/>
                  </a:lnTo>
                  <a:lnTo>
                    <a:pt x="6350" y="28575"/>
                  </a:lnTo>
                  <a:lnTo>
                    <a:pt x="631825" y="28575"/>
                  </a:lnTo>
                  <a:lnTo>
                    <a:pt x="638175" y="22225"/>
                  </a:lnTo>
                  <a:lnTo>
                    <a:pt x="638175" y="6350"/>
                  </a:lnTo>
                  <a:lnTo>
                    <a:pt x="631825" y="0"/>
                  </a:lnTo>
                  <a:close/>
                </a:path>
              </a:pathLst>
            </a:custGeom>
            <a:solidFill>
              <a:srgbClr val="D1C7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4653025" y="4395850"/>
              <a:ext cx="409575" cy="409575"/>
            </a:xfrm>
            <a:custGeom>
              <a:avLst/>
              <a:gdLst/>
              <a:ahLst/>
              <a:cxnLst/>
              <a:rect l="l" t="t" r="r" b="b"/>
              <a:pathLst>
                <a:path w="409575" h="409575">
                  <a:moveTo>
                    <a:pt x="332994" y="0"/>
                  </a:moveTo>
                  <a:lnTo>
                    <a:pt x="76453" y="0"/>
                  </a:lnTo>
                  <a:lnTo>
                    <a:pt x="46666" y="5998"/>
                  </a:lnTo>
                  <a:lnTo>
                    <a:pt x="22367" y="22367"/>
                  </a:lnTo>
                  <a:lnTo>
                    <a:pt x="5998" y="46666"/>
                  </a:lnTo>
                  <a:lnTo>
                    <a:pt x="0" y="76454"/>
                  </a:lnTo>
                  <a:lnTo>
                    <a:pt x="0" y="332994"/>
                  </a:lnTo>
                  <a:lnTo>
                    <a:pt x="5998" y="362801"/>
                  </a:lnTo>
                  <a:lnTo>
                    <a:pt x="22367" y="387143"/>
                  </a:lnTo>
                  <a:lnTo>
                    <a:pt x="46666" y="403556"/>
                  </a:lnTo>
                  <a:lnTo>
                    <a:pt x="76453" y="409575"/>
                  </a:lnTo>
                  <a:lnTo>
                    <a:pt x="332994" y="409575"/>
                  </a:lnTo>
                  <a:lnTo>
                    <a:pt x="362801" y="403556"/>
                  </a:lnTo>
                  <a:lnTo>
                    <a:pt x="387143" y="387143"/>
                  </a:lnTo>
                  <a:lnTo>
                    <a:pt x="403556" y="362801"/>
                  </a:lnTo>
                  <a:lnTo>
                    <a:pt x="409575" y="332994"/>
                  </a:lnTo>
                  <a:lnTo>
                    <a:pt x="409575" y="76454"/>
                  </a:lnTo>
                  <a:lnTo>
                    <a:pt x="403556" y="46666"/>
                  </a:lnTo>
                  <a:lnTo>
                    <a:pt x="387143" y="22367"/>
                  </a:lnTo>
                  <a:lnTo>
                    <a:pt x="362801" y="5998"/>
                  </a:lnTo>
                  <a:lnTo>
                    <a:pt x="332994" y="0"/>
                  </a:lnTo>
                  <a:close/>
                </a:path>
              </a:pathLst>
            </a:custGeom>
            <a:solidFill>
              <a:srgbClr val="EBE1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653025" y="4395850"/>
              <a:ext cx="409575" cy="409575"/>
            </a:xfrm>
            <a:custGeom>
              <a:avLst/>
              <a:gdLst/>
              <a:ahLst/>
              <a:cxnLst/>
              <a:rect l="l" t="t" r="r" b="b"/>
              <a:pathLst>
                <a:path w="409575" h="409575">
                  <a:moveTo>
                    <a:pt x="0" y="76454"/>
                  </a:moveTo>
                  <a:lnTo>
                    <a:pt x="5998" y="46666"/>
                  </a:lnTo>
                  <a:lnTo>
                    <a:pt x="22367" y="22367"/>
                  </a:lnTo>
                  <a:lnTo>
                    <a:pt x="46666" y="5998"/>
                  </a:lnTo>
                  <a:lnTo>
                    <a:pt x="76453" y="0"/>
                  </a:lnTo>
                  <a:lnTo>
                    <a:pt x="332994" y="0"/>
                  </a:lnTo>
                  <a:lnTo>
                    <a:pt x="362801" y="5998"/>
                  </a:lnTo>
                  <a:lnTo>
                    <a:pt x="387143" y="22367"/>
                  </a:lnTo>
                  <a:lnTo>
                    <a:pt x="403556" y="46666"/>
                  </a:lnTo>
                  <a:lnTo>
                    <a:pt x="409575" y="76454"/>
                  </a:lnTo>
                  <a:lnTo>
                    <a:pt x="409575" y="332994"/>
                  </a:lnTo>
                  <a:lnTo>
                    <a:pt x="403556" y="362801"/>
                  </a:lnTo>
                  <a:lnTo>
                    <a:pt x="387143" y="387143"/>
                  </a:lnTo>
                  <a:lnTo>
                    <a:pt x="362801" y="403556"/>
                  </a:lnTo>
                  <a:lnTo>
                    <a:pt x="332994" y="409575"/>
                  </a:lnTo>
                  <a:lnTo>
                    <a:pt x="76453" y="409575"/>
                  </a:lnTo>
                  <a:lnTo>
                    <a:pt x="46666" y="403556"/>
                  </a:lnTo>
                  <a:lnTo>
                    <a:pt x="22367" y="387143"/>
                  </a:lnTo>
                  <a:lnTo>
                    <a:pt x="5998" y="362801"/>
                  </a:lnTo>
                  <a:lnTo>
                    <a:pt x="0" y="332994"/>
                  </a:lnTo>
                  <a:lnTo>
                    <a:pt x="0" y="76454"/>
                  </a:lnTo>
                  <a:close/>
                </a:path>
              </a:pathLst>
            </a:custGeom>
            <a:ln w="7620">
              <a:solidFill>
                <a:srgbClr val="D1C7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4774946" y="4385564"/>
            <a:ext cx="161290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100" spc="-50" b="1">
                <a:solidFill>
                  <a:srgbClr val="443728"/>
                </a:solidFill>
                <a:latin typeface="Calibri"/>
                <a:cs typeface="Calibri"/>
              </a:rPr>
              <a:t>3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5837809" y="4343082"/>
            <a:ext cx="498030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Integration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between</a:t>
            </a:r>
            <a:r>
              <a:rPr dirty="0" sz="1800" spc="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all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departments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will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ensured.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4649215" y="5906452"/>
            <a:ext cx="1018540" cy="417195"/>
            <a:chOff x="4649215" y="5906452"/>
            <a:chExt cx="1018540" cy="417195"/>
          </a:xfrm>
        </p:grpSpPr>
        <p:sp>
          <p:nvSpPr>
            <p:cNvPr id="22" name="object 22" descr=""/>
            <p:cNvSpPr/>
            <p:nvPr/>
          </p:nvSpPr>
          <p:spPr>
            <a:xfrm>
              <a:off x="5029199" y="6096000"/>
              <a:ext cx="638175" cy="19050"/>
            </a:xfrm>
            <a:custGeom>
              <a:avLst/>
              <a:gdLst/>
              <a:ahLst/>
              <a:cxnLst/>
              <a:rect l="l" t="t" r="r" b="b"/>
              <a:pathLst>
                <a:path w="638175" h="19050">
                  <a:moveTo>
                    <a:pt x="633857" y="0"/>
                  </a:moveTo>
                  <a:lnTo>
                    <a:pt x="4317" y="0"/>
                  </a:lnTo>
                  <a:lnTo>
                    <a:pt x="0" y="4267"/>
                  </a:lnTo>
                  <a:lnTo>
                    <a:pt x="0" y="9525"/>
                  </a:lnTo>
                  <a:lnTo>
                    <a:pt x="0" y="14782"/>
                  </a:lnTo>
                  <a:lnTo>
                    <a:pt x="4317" y="19050"/>
                  </a:lnTo>
                  <a:lnTo>
                    <a:pt x="633857" y="19050"/>
                  </a:lnTo>
                  <a:lnTo>
                    <a:pt x="638175" y="14782"/>
                  </a:lnTo>
                  <a:lnTo>
                    <a:pt x="638175" y="4267"/>
                  </a:lnTo>
                  <a:lnTo>
                    <a:pt x="633857" y="0"/>
                  </a:lnTo>
                  <a:close/>
                </a:path>
              </a:pathLst>
            </a:custGeom>
            <a:solidFill>
              <a:srgbClr val="D1C7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4653025" y="5910262"/>
              <a:ext cx="409575" cy="409575"/>
            </a:xfrm>
            <a:custGeom>
              <a:avLst/>
              <a:gdLst/>
              <a:ahLst/>
              <a:cxnLst/>
              <a:rect l="l" t="t" r="r" b="b"/>
              <a:pathLst>
                <a:path w="409575" h="409575">
                  <a:moveTo>
                    <a:pt x="332994" y="0"/>
                  </a:moveTo>
                  <a:lnTo>
                    <a:pt x="76453" y="0"/>
                  </a:lnTo>
                  <a:lnTo>
                    <a:pt x="46666" y="6009"/>
                  </a:lnTo>
                  <a:lnTo>
                    <a:pt x="22367" y="22398"/>
                  </a:lnTo>
                  <a:lnTo>
                    <a:pt x="5998" y="46704"/>
                  </a:lnTo>
                  <a:lnTo>
                    <a:pt x="0" y="76466"/>
                  </a:lnTo>
                  <a:lnTo>
                    <a:pt x="0" y="333108"/>
                  </a:lnTo>
                  <a:lnTo>
                    <a:pt x="5998" y="362870"/>
                  </a:lnTo>
                  <a:lnTo>
                    <a:pt x="22367" y="387176"/>
                  </a:lnTo>
                  <a:lnTo>
                    <a:pt x="46666" y="403565"/>
                  </a:lnTo>
                  <a:lnTo>
                    <a:pt x="76453" y="409575"/>
                  </a:lnTo>
                  <a:lnTo>
                    <a:pt x="332994" y="409575"/>
                  </a:lnTo>
                  <a:lnTo>
                    <a:pt x="362801" y="403565"/>
                  </a:lnTo>
                  <a:lnTo>
                    <a:pt x="387143" y="387176"/>
                  </a:lnTo>
                  <a:lnTo>
                    <a:pt x="403556" y="362870"/>
                  </a:lnTo>
                  <a:lnTo>
                    <a:pt x="409575" y="333108"/>
                  </a:lnTo>
                  <a:lnTo>
                    <a:pt x="409575" y="76466"/>
                  </a:lnTo>
                  <a:lnTo>
                    <a:pt x="403556" y="46704"/>
                  </a:lnTo>
                  <a:lnTo>
                    <a:pt x="387143" y="22398"/>
                  </a:lnTo>
                  <a:lnTo>
                    <a:pt x="362801" y="6009"/>
                  </a:lnTo>
                  <a:lnTo>
                    <a:pt x="332994" y="0"/>
                  </a:lnTo>
                  <a:close/>
                </a:path>
              </a:pathLst>
            </a:custGeom>
            <a:solidFill>
              <a:srgbClr val="EBE1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653025" y="5910262"/>
              <a:ext cx="409575" cy="409575"/>
            </a:xfrm>
            <a:custGeom>
              <a:avLst/>
              <a:gdLst/>
              <a:ahLst/>
              <a:cxnLst/>
              <a:rect l="l" t="t" r="r" b="b"/>
              <a:pathLst>
                <a:path w="409575" h="409575">
                  <a:moveTo>
                    <a:pt x="0" y="76466"/>
                  </a:moveTo>
                  <a:lnTo>
                    <a:pt x="5998" y="46704"/>
                  </a:lnTo>
                  <a:lnTo>
                    <a:pt x="22367" y="22398"/>
                  </a:lnTo>
                  <a:lnTo>
                    <a:pt x="46666" y="6009"/>
                  </a:lnTo>
                  <a:lnTo>
                    <a:pt x="76453" y="0"/>
                  </a:lnTo>
                  <a:lnTo>
                    <a:pt x="332994" y="0"/>
                  </a:lnTo>
                  <a:lnTo>
                    <a:pt x="362801" y="6009"/>
                  </a:lnTo>
                  <a:lnTo>
                    <a:pt x="387143" y="22398"/>
                  </a:lnTo>
                  <a:lnTo>
                    <a:pt x="403556" y="46704"/>
                  </a:lnTo>
                  <a:lnTo>
                    <a:pt x="409575" y="76466"/>
                  </a:lnTo>
                  <a:lnTo>
                    <a:pt x="409575" y="333108"/>
                  </a:lnTo>
                  <a:lnTo>
                    <a:pt x="403556" y="362870"/>
                  </a:lnTo>
                  <a:lnTo>
                    <a:pt x="387143" y="387176"/>
                  </a:lnTo>
                  <a:lnTo>
                    <a:pt x="362801" y="403565"/>
                  </a:lnTo>
                  <a:lnTo>
                    <a:pt x="332994" y="409575"/>
                  </a:lnTo>
                  <a:lnTo>
                    <a:pt x="76453" y="409575"/>
                  </a:lnTo>
                  <a:lnTo>
                    <a:pt x="46666" y="403565"/>
                  </a:lnTo>
                  <a:lnTo>
                    <a:pt x="22367" y="387176"/>
                  </a:lnTo>
                  <a:lnTo>
                    <a:pt x="5998" y="362870"/>
                  </a:lnTo>
                  <a:lnTo>
                    <a:pt x="0" y="333108"/>
                  </a:lnTo>
                  <a:lnTo>
                    <a:pt x="0" y="76466"/>
                  </a:lnTo>
                  <a:close/>
                </a:path>
              </a:pathLst>
            </a:custGeom>
            <a:ln w="7620">
              <a:solidFill>
                <a:srgbClr val="D1C7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4774946" y="5900420"/>
            <a:ext cx="161290" cy="346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50" b="1">
                <a:solidFill>
                  <a:srgbClr val="443728"/>
                </a:solidFill>
                <a:latin typeface="Calibri"/>
                <a:cs typeface="Calibri"/>
              </a:rPr>
              <a:t>4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5837809" y="5857557"/>
            <a:ext cx="5201285" cy="57721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64769" marR="5080" indent="-52705">
              <a:lnSpc>
                <a:spcPct val="100800"/>
              </a:lnSpc>
              <a:spcBef>
                <a:spcPts val="85"/>
              </a:spcBef>
            </a:pPr>
            <a:r>
              <a:rPr dirty="0" sz="1800">
                <a:latin typeface="Calibri"/>
                <a:cs typeface="Calibri"/>
              </a:rPr>
              <a:t>The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project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will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tested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(unit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testing,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usability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testing, </a:t>
            </a:r>
            <a:r>
              <a:rPr dirty="0" sz="1800">
                <a:latin typeface="Calibri"/>
                <a:cs typeface="Calibri"/>
              </a:rPr>
              <a:t>black</a:t>
            </a:r>
            <a:r>
              <a:rPr dirty="0" sz="1800" spc="-7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box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testing,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and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white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box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testing).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4766309" y="76263"/>
            <a:ext cx="3767454" cy="79248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000" spc="254">
                <a:solidFill>
                  <a:srgbClr val="443728"/>
                </a:solidFill>
                <a:latin typeface="Calibri"/>
                <a:cs typeface="Calibri"/>
              </a:rPr>
              <a:t>Future</a:t>
            </a:r>
            <a:r>
              <a:rPr dirty="0" sz="5000" spc="390">
                <a:solidFill>
                  <a:srgbClr val="443728"/>
                </a:solidFill>
                <a:latin typeface="Calibri"/>
                <a:cs typeface="Calibri"/>
              </a:rPr>
              <a:t> </a:t>
            </a:r>
            <a:r>
              <a:rPr dirty="0" sz="5000" spc="445">
                <a:solidFill>
                  <a:srgbClr val="443728"/>
                </a:solidFill>
                <a:latin typeface="Calibri"/>
                <a:cs typeface="Calibri"/>
              </a:rPr>
              <a:t>W</a:t>
            </a:r>
            <a:r>
              <a:rPr dirty="0" sz="5000" spc="495">
                <a:solidFill>
                  <a:srgbClr val="443728"/>
                </a:solidFill>
                <a:latin typeface="Calibri"/>
                <a:cs typeface="Calibri"/>
              </a:rPr>
              <a:t>o</a:t>
            </a:r>
            <a:r>
              <a:rPr dirty="0" sz="5000" spc="135">
                <a:solidFill>
                  <a:srgbClr val="443728"/>
                </a:solidFill>
                <a:latin typeface="Calibri"/>
                <a:cs typeface="Calibri"/>
              </a:rPr>
              <a:t>r</a:t>
            </a:r>
            <a:r>
              <a:rPr dirty="0" sz="5000" spc="-20">
                <a:solidFill>
                  <a:srgbClr val="443728"/>
                </a:solidFill>
                <a:latin typeface="Calibri"/>
                <a:cs typeface="Calibri"/>
              </a:rPr>
              <a:t>k</a:t>
            </a:r>
            <a:endParaRPr sz="5000">
              <a:latin typeface="Calibri"/>
              <a:cs typeface="Calibri"/>
            </a:endParaRPr>
          </a:p>
        </p:txBody>
      </p:sp>
      <p:pic>
        <p:nvPicPr>
          <p:cNvPr id="28" name="object 2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0385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7342" rIns="0" bIns="0" rtlCol="0" vert="horz">
            <a:spAutoFit/>
          </a:bodyPr>
          <a:lstStyle/>
          <a:p>
            <a:pPr marL="373380">
              <a:lnSpc>
                <a:spcPct val="100000"/>
              </a:lnSpc>
              <a:spcBef>
                <a:spcPts val="130"/>
              </a:spcBef>
            </a:pPr>
            <a:r>
              <a:rPr dirty="0" sz="5000" spc="-10">
                <a:solidFill>
                  <a:srgbClr val="443728"/>
                </a:solidFill>
              </a:rPr>
              <a:t>Future</a:t>
            </a:r>
            <a:r>
              <a:rPr dirty="0" sz="5000" spc="-265">
                <a:solidFill>
                  <a:srgbClr val="443728"/>
                </a:solidFill>
              </a:rPr>
              <a:t> </a:t>
            </a:r>
            <a:r>
              <a:rPr dirty="0" sz="5000" spc="-20">
                <a:solidFill>
                  <a:srgbClr val="443728"/>
                </a:solidFill>
              </a:rPr>
              <a:t>Work</a:t>
            </a:r>
            <a:r>
              <a:rPr dirty="0" sz="5000" spc="-165">
                <a:solidFill>
                  <a:srgbClr val="443728"/>
                </a:solidFill>
              </a:rPr>
              <a:t> </a:t>
            </a:r>
            <a:r>
              <a:rPr dirty="0" sz="5000">
                <a:solidFill>
                  <a:srgbClr val="443728"/>
                </a:solidFill>
              </a:rPr>
              <a:t>for</a:t>
            </a:r>
            <a:r>
              <a:rPr dirty="0" sz="5000" spc="-220">
                <a:solidFill>
                  <a:srgbClr val="443728"/>
                </a:solidFill>
              </a:rPr>
              <a:t> </a:t>
            </a:r>
            <a:r>
              <a:rPr dirty="0" sz="5000" spc="-10">
                <a:solidFill>
                  <a:srgbClr val="443728"/>
                </a:solidFill>
              </a:rPr>
              <a:t>SaveSmart</a:t>
            </a:r>
            <a:endParaRPr sz="5000"/>
          </a:p>
        </p:txBody>
      </p:sp>
      <p:grpSp>
        <p:nvGrpSpPr>
          <p:cNvPr id="3" name="object 3" descr=""/>
          <p:cNvGrpSpPr/>
          <p:nvPr/>
        </p:nvGrpSpPr>
        <p:grpSpPr>
          <a:xfrm>
            <a:off x="1343025" y="1304861"/>
            <a:ext cx="7929880" cy="4662805"/>
            <a:chOff x="1343025" y="1304861"/>
            <a:chExt cx="7929880" cy="466280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43025" y="1304861"/>
              <a:ext cx="6348476" cy="1062037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76425" y="2505011"/>
              <a:ext cx="6348476" cy="1062037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90775" y="3705161"/>
              <a:ext cx="6348476" cy="1062037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24175" y="4914900"/>
              <a:ext cx="6348476" cy="1052512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1457960" y="1390078"/>
            <a:ext cx="6106795" cy="4458335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algn="just" marL="12700" marR="1129030">
              <a:lnSpc>
                <a:spcPts val="2100"/>
              </a:lnSpc>
              <a:spcBef>
                <a:spcPts val="295"/>
              </a:spcBef>
            </a:pP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Working</a:t>
            </a:r>
            <a:r>
              <a:rPr dirty="0" sz="1850" spc="1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dirty="0" sz="1850" spc="8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developing</a:t>
            </a:r>
            <a:r>
              <a:rPr dirty="0" sz="1850" spc="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850" spc="10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mechanism</a:t>
            </a:r>
            <a:r>
              <a:rPr dirty="0" sz="1850" spc="9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dirty="0" sz="1850" spc="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 spc="-10">
                <a:solidFill>
                  <a:srgbClr val="FFFFFF"/>
                </a:solidFill>
                <a:latin typeface="Calibri"/>
                <a:cs typeface="Calibri"/>
              </a:rPr>
              <a:t>manually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updating</a:t>
            </a:r>
            <a:r>
              <a:rPr dirty="0" sz="1850" spc="9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prices</a:t>
            </a:r>
            <a:r>
              <a:rPr dirty="0" sz="1850" spc="8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dirty="0" sz="1850" spc="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real</a:t>
            </a:r>
            <a:r>
              <a:rPr dirty="0" sz="1850" spc="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time,</a:t>
            </a:r>
            <a:r>
              <a:rPr dirty="0" sz="1850" spc="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dirty="0" sz="1850" spc="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integrating</a:t>
            </a:r>
            <a:r>
              <a:rPr dirty="0" sz="185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1850" spc="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 spc="-25">
                <a:solidFill>
                  <a:srgbClr val="FFFFFF"/>
                </a:solidFill>
                <a:latin typeface="Calibri"/>
                <a:cs typeface="Calibri"/>
              </a:rPr>
              <a:t>app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1850" spc="7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other</a:t>
            </a:r>
            <a:r>
              <a:rPr dirty="0" sz="1850" spc="1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smart</a:t>
            </a:r>
            <a:r>
              <a:rPr dirty="0" sz="1850" spc="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 spc="-10">
                <a:solidFill>
                  <a:srgbClr val="FFFFFF"/>
                </a:solidFill>
                <a:latin typeface="Calibri"/>
                <a:cs typeface="Calibri"/>
              </a:rPr>
              <a:t>tools.</a:t>
            </a:r>
            <a:endParaRPr sz="1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970"/>
              </a:spcBef>
            </a:pPr>
            <a:endParaRPr sz="1850">
              <a:latin typeface="Calibri"/>
              <a:cs typeface="Calibri"/>
            </a:endParaRPr>
          </a:p>
          <a:p>
            <a:pPr marL="541020" marR="783590">
              <a:lnSpc>
                <a:spcPts val="2100"/>
              </a:lnSpc>
            </a:pP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Exporting</a:t>
            </a:r>
            <a:r>
              <a:rPr dirty="0" sz="1850" spc="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1850" spc="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app</a:t>
            </a:r>
            <a:r>
              <a:rPr dirty="0" sz="1850" spc="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dirty="0" sz="1850" spc="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iPhone</a:t>
            </a:r>
            <a:r>
              <a:rPr dirty="0" sz="1850" spc="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1850" spc="7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Android</a:t>
            </a:r>
            <a:r>
              <a:rPr dirty="0" sz="1850" spc="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 spc="-10">
                <a:solidFill>
                  <a:srgbClr val="FFFFFF"/>
                </a:solidFill>
                <a:latin typeface="Calibri"/>
                <a:cs typeface="Calibri"/>
              </a:rPr>
              <a:t>devices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1850" spc="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releasing</a:t>
            </a:r>
            <a:r>
              <a:rPr dirty="0" sz="1850" spc="7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 spc="-25">
                <a:solidFill>
                  <a:srgbClr val="FFFFFF"/>
                </a:solidFill>
                <a:latin typeface="Calibri"/>
                <a:cs typeface="Calibri"/>
              </a:rPr>
              <a:t>it.</a:t>
            </a:r>
            <a:endParaRPr sz="18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endParaRPr sz="1850">
              <a:latin typeface="Calibri"/>
              <a:cs typeface="Calibri"/>
            </a:endParaRPr>
          </a:p>
          <a:p>
            <a:pPr marL="1061720">
              <a:lnSpc>
                <a:spcPts val="2160"/>
              </a:lnSpc>
              <a:spcBef>
                <a:spcPts val="5"/>
              </a:spcBef>
            </a:pP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Adding</a:t>
            </a:r>
            <a:r>
              <a:rPr dirty="0" sz="1850" spc="7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new</a:t>
            </a:r>
            <a:r>
              <a:rPr dirty="0" sz="1850" spc="7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1850" spc="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diverse</a:t>
            </a:r>
            <a:r>
              <a:rPr dirty="0" sz="1850" spc="10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services to</a:t>
            </a:r>
            <a:r>
              <a:rPr dirty="0" sz="1850" spc="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further</a:t>
            </a:r>
            <a:r>
              <a:rPr dirty="0" sz="1850" spc="8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 spc="-10">
                <a:solidFill>
                  <a:srgbClr val="FFFFFF"/>
                </a:solidFill>
                <a:latin typeface="Calibri"/>
                <a:cs typeface="Calibri"/>
              </a:rPr>
              <a:t>enrich</a:t>
            </a:r>
            <a:endParaRPr sz="1850">
              <a:latin typeface="Calibri"/>
              <a:cs typeface="Calibri"/>
            </a:endParaRPr>
          </a:p>
          <a:p>
            <a:pPr marL="1061720">
              <a:lnSpc>
                <a:spcPts val="2160"/>
              </a:lnSpc>
            </a:pP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1850" spc="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 spc="-10">
                <a:solidFill>
                  <a:srgbClr val="FFFFFF"/>
                </a:solidFill>
                <a:latin typeface="Calibri"/>
                <a:cs typeface="Calibri"/>
              </a:rPr>
              <a:t>project.</a:t>
            </a:r>
            <a:endParaRPr sz="1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25"/>
              </a:spcBef>
            </a:pPr>
            <a:endParaRPr sz="1850">
              <a:latin typeface="Calibri"/>
              <a:cs typeface="Calibri"/>
            </a:endParaRPr>
          </a:p>
          <a:p>
            <a:pPr marL="1590040" marR="5080">
              <a:lnSpc>
                <a:spcPts val="2100"/>
              </a:lnSpc>
            </a:pP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Adding</a:t>
            </a:r>
            <a:r>
              <a:rPr dirty="0" sz="1850" spc="1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850" spc="11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mechanism</a:t>
            </a:r>
            <a:r>
              <a:rPr dirty="0" sz="1850" spc="1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dirty="0" sz="1850" spc="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allows</a:t>
            </a:r>
            <a:r>
              <a:rPr dirty="0" sz="1850" spc="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customers</a:t>
            </a:r>
            <a:r>
              <a:rPr dirty="0" sz="1850" spc="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 spc="-25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rate</a:t>
            </a:r>
            <a:r>
              <a:rPr dirty="0" sz="1850" spc="1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recommendations</a:t>
            </a:r>
            <a:r>
              <a:rPr dirty="0" sz="1850" spc="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1850" spc="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improve</a:t>
            </a:r>
            <a:r>
              <a:rPr dirty="0" sz="1850" spc="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 spc="-10">
                <a:solidFill>
                  <a:srgbClr val="FFFFFF"/>
                </a:solidFill>
                <a:latin typeface="Calibri"/>
                <a:cs typeface="Calibri"/>
              </a:rPr>
              <a:t>future suggestions.</a:t>
            </a:r>
            <a:endParaRPr sz="185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6972300" y="2076386"/>
            <a:ext cx="1786255" cy="3129280"/>
            <a:chOff x="6972300" y="2076386"/>
            <a:chExt cx="1786255" cy="3129280"/>
          </a:xfrm>
        </p:grpSpPr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72300" y="2076386"/>
              <a:ext cx="738187" cy="719137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96175" y="3276536"/>
              <a:ext cx="738187" cy="719137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020050" y="4486211"/>
              <a:ext cx="738187" cy="71913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70471" rIns="0" bIns="0" rtlCol="0" vert="horz">
            <a:spAutoFit/>
          </a:bodyPr>
          <a:lstStyle/>
          <a:p>
            <a:pPr marL="427990">
              <a:lnSpc>
                <a:spcPct val="100000"/>
              </a:lnSpc>
              <a:spcBef>
                <a:spcPts val="130"/>
              </a:spcBef>
            </a:pPr>
            <a:r>
              <a:rPr dirty="0" spc="-10">
                <a:solidFill>
                  <a:srgbClr val="223939"/>
                </a:solidFill>
              </a:rPr>
              <a:t>Conclusion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85812" y="1561782"/>
            <a:ext cx="7232015" cy="308165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25"/>
              </a:spcBef>
            </a:pPr>
            <a:r>
              <a:rPr dirty="0" sz="2000">
                <a:latin typeface="Times New Roman"/>
                <a:cs typeface="Times New Roman"/>
              </a:rPr>
              <a:t>The</a:t>
            </a:r>
            <a:r>
              <a:rPr dirty="0" sz="2000" spc="70">
                <a:latin typeface="Times New Roman"/>
                <a:cs typeface="Times New Roman"/>
              </a:rPr>
              <a:t>  </a:t>
            </a:r>
            <a:r>
              <a:rPr dirty="0" sz="2000" i="1">
                <a:latin typeface="Times New Roman"/>
                <a:cs typeface="Times New Roman"/>
              </a:rPr>
              <a:t>SaveSmart</a:t>
            </a:r>
            <a:r>
              <a:rPr dirty="0" sz="2000" spc="70" i="1">
                <a:latin typeface="Times New Roman"/>
                <a:cs typeface="Times New Roman"/>
              </a:rPr>
              <a:t>  </a:t>
            </a:r>
            <a:r>
              <a:rPr dirty="0" sz="2000">
                <a:latin typeface="Times New Roman"/>
                <a:cs typeface="Times New Roman"/>
              </a:rPr>
              <a:t>project</a:t>
            </a:r>
            <a:r>
              <a:rPr dirty="0" sz="2000" spc="65">
                <a:latin typeface="Times New Roman"/>
                <a:cs typeface="Times New Roman"/>
              </a:rPr>
              <a:t>  </a:t>
            </a:r>
            <a:r>
              <a:rPr dirty="0" sz="2000">
                <a:latin typeface="Times New Roman"/>
                <a:cs typeface="Times New Roman"/>
              </a:rPr>
              <a:t>presents</a:t>
            </a:r>
            <a:r>
              <a:rPr dirty="0" sz="2000" spc="80">
                <a:latin typeface="Times New Roman"/>
                <a:cs typeface="Times New Roman"/>
              </a:rPr>
              <a:t> 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80">
                <a:latin typeface="Times New Roman"/>
                <a:cs typeface="Times New Roman"/>
              </a:rPr>
              <a:t>  </a:t>
            </a:r>
            <a:r>
              <a:rPr dirty="0" sz="2000" spc="-10">
                <a:latin typeface="Times New Roman"/>
                <a:cs typeface="Times New Roman"/>
              </a:rPr>
              <a:t>forward-</a:t>
            </a:r>
            <a:r>
              <a:rPr dirty="0" sz="2000">
                <a:latin typeface="Times New Roman"/>
                <a:cs typeface="Times New Roman"/>
              </a:rPr>
              <a:t>thinking</a:t>
            </a:r>
            <a:r>
              <a:rPr dirty="0" sz="2000" spc="95">
                <a:latin typeface="Times New Roman"/>
                <a:cs typeface="Times New Roman"/>
              </a:rPr>
              <a:t>  </a:t>
            </a:r>
            <a:r>
              <a:rPr dirty="0" sz="2000">
                <a:latin typeface="Times New Roman"/>
                <a:cs typeface="Times New Roman"/>
              </a:rPr>
              <a:t>solution</a:t>
            </a:r>
            <a:r>
              <a:rPr dirty="0" sz="2000" spc="95">
                <a:latin typeface="Times New Roman"/>
                <a:cs typeface="Times New Roman"/>
              </a:rPr>
              <a:t>  </a:t>
            </a:r>
            <a:r>
              <a:rPr dirty="0" sz="2000">
                <a:latin typeface="Times New Roman"/>
                <a:cs typeface="Times New Roman"/>
              </a:rPr>
              <a:t>to</a:t>
            </a:r>
            <a:r>
              <a:rPr dirty="0" sz="2000" spc="95">
                <a:latin typeface="Times New Roman"/>
                <a:cs typeface="Times New Roman"/>
              </a:rPr>
              <a:t>  </a:t>
            </a:r>
            <a:r>
              <a:rPr dirty="0" sz="2000" spc="-50">
                <a:latin typeface="Times New Roman"/>
                <a:cs typeface="Times New Roman"/>
              </a:rPr>
              <a:t>a </a:t>
            </a:r>
            <a:r>
              <a:rPr dirty="0" sz="2000">
                <a:latin typeface="Times New Roman"/>
                <a:cs typeface="Times New Roman"/>
              </a:rPr>
              <a:t>common</a:t>
            </a:r>
            <a:r>
              <a:rPr dirty="0" sz="2000" spc="1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consumer</a:t>
            </a:r>
            <a:r>
              <a:rPr dirty="0" sz="2000" spc="1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challenge:</a:t>
            </a:r>
            <a:r>
              <a:rPr dirty="0" sz="2000" spc="1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the</a:t>
            </a:r>
            <a:r>
              <a:rPr dirty="0" sz="2000" spc="1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need</a:t>
            </a:r>
            <a:r>
              <a:rPr dirty="0" sz="2000" spc="1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for</a:t>
            </a:r>
            <a:r>
              <a:rPr dirty="0" sz="2000" spc="1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smarter,</a:t>
            </a:r>
            <a:r>
              <a:rPr dirty="0" sz="2000" spc="1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more</a:t>
            </a:r>
            <a:r>
              <a:rPr dirty="0" sz="2000" spc="14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economical </a:t>
            </a:r>
            <a:r>
              <a:rPr dirty="0" sz="2000">
                <a:latin typeface="Times New Roman"/>
                <a:cs typeface="Times New Roman"/>
              </a:rPr>
              <a:t>shopping.</a:t>
            </a:r>
            <a:r>
              <a:rPr dirty="0" sz="2000" spc="17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Although</a:t>
            </a:r>
            <a:r>
              <a:rPr dirty="0" sz="2000" spc="20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this</a:t>
            </a:r>
            <a:r>
              <a:rPr dirty="0" sz="2000" spc="17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phase</a:t>
            </a:r>
            <a:r>
              <a:rPr dirty="0" sz="2000" spc="1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of</a:t>
            </a:r>
            <a:r>
              <a:rPr dirty="0" sz="2000" spc="19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the</a:t>
            </a:r>
            <a:r>
              <a:rPr dirty="0" sz="2000" spc="1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project</a:t>
            </a:r>
            <a:r>
              <a:rPr dirty="0" sz="2000" spc="1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is</a:t>
            </a:r>
            <a:r>
              <a:rPr dirty="0" sz="2000" spc="19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centered</a:t>
            </a:r>
            <a:r>
              <a:rPr dirty="0" sz="2000" spc="1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on</a:t>
            </a:r>
            <a:r>
              <a:rPr dirty="0" sz="2000" spc="19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research, </a:t>
            </a:r>
            <a:r>
              <a:rPr dirty="0" sz="2000">
                <a:latin typeface="Times New Roman"/>
                <a:cs typeface="Times New Roman"/>
              </a:rPr>
              <a:t>design,</a:t>
            </a:r>
            <a:r>
              <a:rPr dirty="0" sz="2000" spc="1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and</a:t>
            </a:r>
            <a:r>
              <a:rPr dirty="0" sz="2000" spc="2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feasibility</a:t>
            </a:r>
            <a:r>
              <a:rPr dirty="0" sz="2000" spc="17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analysis,</a:t>
            </a:r>
            <a:r>
              <a:rPr dirty="0" sz="2000" spc="17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it</a:t>
            </a:r>
            <a:r>
              <a:rPr dirty="0" sz="2000" spc="2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lays</a:t>
            </a:r>
            <a:r>
              <a:rPr dirty="0" sz="2000" spc="17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20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strong</a:t>
            </a:r>
            <a:r>
              <a:rPr dirty="0" sz="2000" spc="2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foundation</a:t>
            </a:r>
            <a:r>
              <a:rPr dirty="0" sz="2000" spc="19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for</a:t>
            </a:r>
            <a:r>
              <a:rPr dirty="0" sz="2000" spc="21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future </a:t>
            </a:r>
            <a:r>
              <a:rPr dirty="0" sz="2000">
                <a:latin typeface="Times New Roman"/>
                <a:cs typeface="Times New Roman"/>
              </a:rPr>
              <a:t>development.</a:t>
            </a:r>
            <a:r>
              <a:rPr dirty="0" sz="2000" spc="25">
                <a:latin typeface="Times New Roman"/>
                <a:cs typeface="Times New Roman"/>
              </a:rPr>
              <a:t>  </a:t>
            </a:r>
            <a:r>
              <a:rPr dirty="0" sz="2000">
                <a:latin typeface="Times New Roman"/>
                <a:cs typeface="Times New Roman"/>
              </a:rPr>
              <a:t>With</a:t>
            </a:r>
            <a:r>
              <a:rPr dirty="0" sz="2000" spc="10">
                <a:latin typeface="Times New Roman"/>
                <a:cs typeface="Times New Roman"/>
              </a:rPr>
              <a:t> 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25">
                <a:latin typeface="Times New Roman"/>
                <a:cs typeface="Times New Roman"/>
              </a:rPr>
              <a:t>  </a:t>
            </a:r>
            <a:r>
              <a:rPr dirty="0" sz="2000">
                <a:latin typeface="Times New Roman"/>
                <a:cs typeface="Times New Roman"/>
              </a:rPr>
              <a:t>clear</a:t>
            </a:r>
            <a:r>
              <a:rPr dirty="0" sz="2000" spc="15">
                <a:latin typeface="Times New Roman"/>
                <a:cs typeface="Times New Roman"/>
              </a:rPr>
              <a:t>  </a:t>
            </a:r>
            <a:r>
              <a:rPr dirty="0" sz="2000">
                <a:latin typeface="Times New Roman"/>
                <a:cs typeface="Times New Roman"/>
              </a:rPr>
              <a:t>understanding</a:t>
            </a:r>
            <a:r>
              <a:rPr dirty="0" sz="2000" spc="10">
                <a:latin typeface="Times New Roman"/>
                <a:cs typeface="Times New Roman"/>
              </a:rPr>
              <a:t>  </a:t>
            </a:r>
            <a:r>
              <a:rPr dirty="0" sz="2000">
                <a:latin typeface="Times New Roman"/>
                <a:cs typeface="Times New Roman"/>
              </a:rPr>
              <a:t>of</a:t>
            </a:r>
            <a:r>
              <a:rPr dirty="0" sz="2000" spc="35">
                <a:latin typeface="Times New Roman"/>
                <a:cs typeface="Times New Roman"/>
              </a:rPr>
              <a:t>  </a:t>
            </a:r>
            <a:r>
              <a:rPr dirty="0" sz="2000">
                <a:latin typeface="Times New Roman"/>
                <a:cs typeface="Times New Roman"/>
              </a:rPr>
              <a:t>user</a:t>
            </a:r>
            <a:r>
              <a:rPr dirty="0" sz="2000" spc="5">
                <a:latin typeface="Times New Roman"/>
                <a:cs typeface="Times New Roman"/>
              </a:rPr>
              <a:t>  </a:t>
            </a:r>
            <a:r>
              <a:rPr dirty="0" sz="2000">
                <a:latin typeface="Times New Roman"/>
                <a:cs typeface="Times New Roman"/>
              </a:rPr>
              <a:t>needs,</a:t>
            </a:r>
            <a:r>
              <a:rPr dirty="0" sz="2000" spc="15">
                <a:latin typeface="Times New Roman"/>
                <a:cs typeface="Times New Roman"/>
              </a:rPr>
              <a:t>  </a:t>
            </a:r>
            <a:r>
              <a:rPr dirty="0" sz="2000" spc="-10">
                <a:latin typeface="Times New Roman"/>
                <a:cs typeface="Times New Roman"/>
              </a:rPr>
              <a:t>technical </a:t>
            </a:r>
            <a:r>
              <a:rPr dirty="0" sz="2000">
                <a:latin typeface="Times New Roman"/>
                <a:cs typeface="Times New Roman"/>
              </a:rPr>
              <a:t>requirements,</a:t>
            </a:r>
            <a:r>
              <a:rPr dirty="0" sz="2000" spc="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and</a:t>
            </a:r>
            <a:r>
              <a:rPr dirty="0" sz="2000" spc="7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potential</a:t>
            </a:r>
            <a:r>
              <a:rPr dirty="0" sz="2000" spc="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challenges,</a:t>
            </a:r>
            <a:r>
              <a:rPr dirty="0" sz="2000" spc="80">
                <a:latin typeface="Times New Roman"/>
                <a:cs typeface="Times New Roman"/>
              </a:rPr>
              <a:t> </a:t>
            </a:r>
            <a:r>
              <a:rPr dirty="0" sz="2000" i="1">
                <a:latin typeface="Times New Roman"/>
                <a:cs typeface="Times New Roman"/>
              </a:rPr>
              <a:t>SaveSmart</a:t>
            </a:r>
            <a:r>
              <a:rPr dirty="0" sz="2000" spc="50" i="1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has</a:t>
            </a:r>
            <a:r>
              <a:rPr dirty="0" sz="2000" spc="7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the</a:t>
            </a:r>
            <a:r>
              <a:rPr dirty="0" sz="2000" spc="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potential</a:t>
            </a:r>
            <a:r>
              <a:rPr dirty="0" sz="2000" spc="4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to </a:t>
            </a:r>
            <a:r>
              <a:rPr dirty="0" sz="2000">
                <a:latin typeface="Times New Roman"/>
                <a:cs typeface="Times New Roman"/>
              </a:rPr>
              <a:t>evolve</a:t>
            </a:r>
            <a:r>
              <a:rPr dirty="0" sz="2000" spc="2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into</a:t>
            </a:r>
            <a:r>
              <a:rPr dirty="0" sz="2000" spc="2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2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valuable</a:t>
            </a:r>
            <a:r>
              <a:rPr dirty="0" sz="2000" spc="2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tool</a:t>
            </a:r>
            <a:r>
              <a:rPr dirty="0" sz="2000" spc="2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for</a:t>
            </a:r>
            <a:r>
              <a:rPr dirty="0" sz="2000" spc="229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cost-</a:t>
            </a:r>
            <a:r>
              <a:rPr dirty="0" sz="2000">
                <a:latin typeface="Times New Roman"/>
                <a:cs typeface="Times New Roman"/>
              </a:rPr>
              <a:t>conscious</a:t>
            </a:r>
            <a:r>
              <a:rPr dirty="0" sz="2000" spc="19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shoppers.</a:t>
            </a:r>
            <a:r>
              <a:rPr dirty="0" sz="2000" spc="2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This</a:t>
            </a:r>
            <a:r>
              <a:rPr dirty="0" sz="2000" spc="2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project </a:t>
            </a:r>
            <a:r>
              <a:rPr dirty="0" sz="2000">
                <a:latin typeface="Times New Roman"/>
                <a:cs typeface="Times New Roman"/>
              </a:rPr>
              <a:t>not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only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addresses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 relevant</a:t>
            </a:r>
            <a:r>
              <a:rPr dirty="0" sz="2000" spc="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problem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in</a:t>
            </a:r>
            <a:r>
              <a:rPr dirty="0" sz="2000" spc="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today’s economic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climate</a:t>
            </a:r>
            <a:r>
              <a:rPr dirty="0" sz="2000" spc="3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but </a:t>
            </a:r>
            <a:r>
              <a:rPr dirty="0" sz="2000">
                <a:latin typeface="Times New Roman"/>
                <a:cs typeface="Times New Roman"/>
              </a:rPr>
              <a:t>also</a:t>
            </a:r>
            <a:r>
              <a:rPr dirty="0" sz="2000" spc="95">
                <a:latin typeface="Times New Roman"/>
                <a:cs typeface="Times New Roman"/>
              </a:rPr>
              <a:t>  </a:t>
            </a:r>
            <a:r>
              <a:rPr dirty="0" sz="2000">
                <a:latin typeface="Times New Roman"/>
                <a:cs typeface="Times New Roman"/>
              </a:rPr>
              <a:t>demonstrates</a:t>
            </a:r>
            <a:r>
              <a:rPr dirty="0" sz="2000" spc="125">
                <a:latin typeface="Times New Roman"/>
                <a:cs typeface="Times New Roman"/>
              </a:rPr>
              <a:t>  </a:t>
            </a:r>
            <a:r>
              <a:rPr dirty="0" sz="2000">
                <a:latin typeface="Times New Roman"/>
                <a:cs typeface="Times New Roman"/>
              </a:rPr>
              <a:t>how</a:t>
            </a:r>
            <a:r>
              <a:rPr dirty="0" sz="2000" spc="105">
                <a:latin typeface="Times New Roman"/>
                <a:cs typeface="Times New Roman"/>
              </a:rPr>
              <a:t>  </a:t>
            </a:r>
            <a:r>
              <a:rPr dirty="0" sz="2000">
                <a:latin typeface="Times New Roman"/>
                <a:cs typeface="Times New Roman"/>
              </a:rPr>
              <a:t>technology</a:t>
            </a:r>
            <a:r>
              <a:rPr dirty="0" sz="2000" spc="114">
                <a:latin typeface="Times New Roman"/>
                <a:cs typeface="Times New Roman"/>
              </a:rPr>
              <a:t>  </a:t>
            </a:r>
            <a:r>
              <a:rPr dirty="0" sz="2000">
                <a:latin typeface="Times New Roman"/>
                <a:cs typeface="Times New Roman"/>
              </a:rPr>
              <a:t>can</a:t>
            </a:r>
            <a:r>
              <a:rPr dirty="0" sz="2000" spc="110">
                <a:latin typeface="Times New Roman"/>
                <a:cs typeface="Times New Roman"/>
              </a:rPr>
              <a:t>  </a:t>
            </a:r>
            <a:r>
              <a:rPr dirty="0" sz="2000">
                <a:latin typeface="Times New Roman"/>
                <a:cs typeface="Times New Roman"/>
              </a:rPr>
              <a:t>be</a:t>
            </a:r>
            <a:r>
              <a:rPr dirty="0" sz="2000" spc="130">
                <a:latin typeface="Times New Roman"/>
                <a:cs typeface="Times New Roman"/>
              </a:rPr>
              <a:t>  </a:t>
            </a:r>
            <a:r>
              <a:rPr dirty="0" sz="2000">
                <a:latin typeface="Times New Roman"/>
                <a:cs typeface="Times New Roman"/>
              </a:rPr>
              <a:t>used</a:t>
            </a:r>
            <a:r>
              <a:rPr dirty="0" sz="2000" spc="105">
                <a:latin typeface="Times New Roman"/>
                <a:cs typeface="Times New Roman"/>
              </a:rPr>
              <a:t>  </a:t>
            </a:r>
            <a:r>
              <a:rPr dirty="0" sz="2000">
                <a:latin typeface="Times New Roman"/>
                <a:cs typeface="Times New Roman"/>
              </a:rPr>
              <a:t>meaningfully</a:t>
            </a:r>
            <a:r>
              <a:rPr dirty="0" sz="2000" spc="100">
                <a:latin typeface="Times New Roman"/>
                <a:cs typeface="Times New Roman"/>
              </a:rPr>
              <a:t>  </a:t>
            </a:r>
            <a:r>
              <a:rPr dirty="0" sz="2000" spc="-25">
                <a:latin typeface="Times New Roman"/>
                <a:cs typeface="Times New Roman"/>
              </a:rPr>
              <a:t>to </a:t>
            </a:r>
            <a:r>
              <a:rPr dirty="0" sz="2000">
                <a:latin typeface="Times New Roman"/>
                <a:cs typeface="Times New Roman"/>
              </a:rPr>
              <a:t>enhance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everyday </a:t>
            </a:r>
            <a:r>
              <a:rPr dirty="0" sz="2000" spc="-20">
                <a:latin typeface="Times New Roman"/>
                <a:cs typeface="Times New Roman"/>
              </a:rPr>
              <a:t>life.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10600" y="0"/>
            <a:ext cx="3581400" cy="6858000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32</a:t>
            </a:fld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68248" rIns="0" bIns="0" rtlCol="0" vert="horz">
            <a:spAutoFit/>
          </a:bodyPr>
          <a:lstStyle/>
          <a:p>
            <a:pPr marL="559435">
              <a:lnSpc>
                <a:spcPct val="100000"/>
              </a:lnSpc>
              <a:spcBef>
                <a:spcPts val="130"/>
              </a:spcBef>
            </a:pPr>
            <a:r>
              <a:rPr dirty="0" spc="-10"/>
              <a:t>References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32</a:t>
            </a:fld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584517" y="1503163"/>
          <a:ext cx="11325860" cy="44843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8615"/>
                <a:gridCol w="10900410"/>
              </a:tblGrid>
              <a:tr h="289560">
                <a:tc>
                  <a:txBody>
                    <a:bodyPr/>
                    <a:lstStyle/>
                    <a:p>
                      <a:pPr marL="31750">
                        <a:lnSpc>
                          <a:spcPts val="1550"/>
                        </a:lnSpc>
                      </a:pP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[1]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550"/>
                        </a:lnSpc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M.</a:t>
                      </a:r>
                      <a:r>
                        <a:rPr dirty="0" sz="1400" spc="-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Samadi,</a:t>
                      </a:r>
                      <a:r>
                        <a:rPr dirty="0" sz="14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“Waterative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Model: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an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Integration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Waterfall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4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Iterative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Software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Development</a:t>
                      </a:r>
                      <a:r>
                        <a:rPr dirty="0" sz="1400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Paradigms,”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2019.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38735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[2]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302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J.</a:t>
                      </a:r>
                      <a:r>
                        <a:rPr dirty="0" sz="1400" spc="-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Thomas,</a:t>
                      </a:r>
                      <a:r>
                        <a:rPr dirty="0" sz="14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“Amazon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400" spc="-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Automated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Recommendations.,”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Critical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Cultural</a:t>
                      </a:r>
                      <a:r>
                        <a:rPr dirty="0" sz="1400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Communication,</a:t>
                      </a:r>
                      <a:r>
                        <a:rPr dirty="0" sz="14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295..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3025"/>
                </a:tc>
              </a:tr>
              <a:tr h="53530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[3]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1280"/>
                </a:tc>
                <a:tc>
                  <a:txBody>
                    <a:bodyPr/>
                    <a:lstStyle/>
                    <a:p>
                      <a:pPr marL="18415" marR="133985">
                        <a:lnSpc>
                          <a:spcPts val="1650"/>
                        </a:lnSpc>
                        <a:spcBef>
                          <a:spcPts val="720"/>
                        </a:spcBef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I.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M.</a:t>
                      </a:r>
                      <a:r>
                        <a:rPr dirty="0" sz="14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Gironacci,</a:t>
                      </a:r>
                      <a:r>
                        <a:rPr dirty="0" sz="14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“Literature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review</a:t>
                      </a:r>
                      <a:r>
                        <a:rPr dirty="0" sz="14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recommendation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systems.,”</a:t>
                      </a:r>
                      <a:r>
                        <a:rPr dirty="0" sz="1400" spc="-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Transdisciplinary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perspectives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on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risk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management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cyber</a:t>
                      </a:r>
                      <a:r>
                        <a:rPr dirty="0" sz="1400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intelligence.</a:t>
                      </a:r>
                      <a:r>
                        <a:rPr dirty="0" sz="14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119-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129,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2021.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1440"/>
                </a:tc>
              </a:tr>
              <a:tr h="29083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[4]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“myfitnesspa,”</a:t>
                      </a:r>
                      <a:r>
                        <a:rPr dirty="0" sz="14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2025.</a:t>
                      </a:r>
                      <a:r>
                        <a:rPr dirty="0" sz="14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[Online].</a:t>
                      </a:r>
                      <a:r>
                        <a:rPr dirty="0" sz="1400" spc="-1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Available: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https://</a:t>
                      </a:r>
                      <a:r>
                        <a:rPr dirty="0" sz="1400" spc="-10">
                          <a:latin typeface="Times New Roman"/>
                          <a:cs typeface="Times New Roman"/>
                          <a:hlinkClick r:id="rId2"/>
                        </a:rPr>
                        <a:t>www.myfitnesspal.com/.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0795"/>
                </a:tc>
              </a:tr>
              <a:tr h="38925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[5]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699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“Udemy,”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2025.</a:t>
                      </a:r>
                      <a:r>
                        <a:rPr dirty="0" sz="14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[Online].</a:t>
                      </a:r>
                      <a:r>
                        <a:rPr dirty="0" sz="1400" spc="-1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Available: https://play.google.com/store/apps/details?id=com.udemy.android.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6990"/>
                </a:tc>
              </a:tr>
              <a:tr h="5899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[6]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0858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664"/>
                        </a:lnSpc>
                        <a:spcBef>
                          <a:spcPts val="855"/>
                        </a:spcBef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G.</a:t>
                      </a:r>
                      <a:r>
                        <a:rPr dirty="0" sz="14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G.</a:t>
                      </a:r>
                      <a:r>
                        <a:rPr dirty="0" sz="14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5">
                          <a:latin typeface="Times New Roman"/>
                          <a:cs typeface="Times New Roman"/>
                        </a:rPr>
                        <a:t>V.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A.</a:t>
                      </a:r>
                      <a:r>
                        <a:rPr dirty="0" sz="14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M.</a:t>
                      </a:r>
                      <a:r>
                        <a:rPr dirty="0" sz="14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W.</a:t>
                      </a:r>
                      <a:r>
                        <a:rPr dirty="0" sz="14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&amp;.</a:t>
                      </a:r>
                      <a:r>
                        <a:rPr dirty="0" sz="14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C.</a:t>
                      </a:r>
                      <a:r>
                        <a:rPr dirty="0" sz="14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S.</a:t>
                      </a:r>
                      <a:r>
                        <a:rPr dirty="0" sz="14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95">
                          <a:latin typeface="Times New Roman"/>
                          <a:cs typeface="Times New Roman"/>
                        </a:rPr>
                        <a:t>P.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Parker,</a:t>
                      </a:r>
                      <a:r>
                        <a:rPr dirty="0" sz="14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“Platform</a:t>
                      </a:r>
                      <a:r>
                        <a:rPr dirty="0" sz="14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revolution:</a:t>
                      </a:r>
                      <a:r>
                        <a:rPr dirty="0" sz="1400" spc="-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How</a:t>
                      </a:r>
                      <a:r>
                        <a:rPr dirty="0" sz="14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networked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markets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are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transforming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economy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how</a:t>
                      </a:r>
                      <a:r>
                        <a:rPr dirty="0" sz="14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make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them</a:t>
                      </a:r>
                      <a:r>
                        <a:rPr dirty="0" sz="14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work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for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8415">
                        <a:lnSpc>
                          <a:spcPts val="1664"/>
                        </a:lnSpc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you.,”</a:t>
                      </a:r>
                      <a:r>
                        <a:rPr dirty="0" sz="14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WW</a:t>
                      </a:r>
                      <a:r>
                        <a:rPr dirty="0" sz="1400" spc="-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Norton</a:t>
                      </a:r>
                      <a:r>
                        <a:rPr dirty="0" sz="14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dirty="0" sz="140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Company.,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2016.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08585"/>
                </a:tc>
              </a:tr>
              <a:tr h="31178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[7]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810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“Fustog,”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[Online].</a:t>
                      </a:r>
                      <a:r>
                        <a:rPr dirty="0" sz="1400" spc="-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Available:</a:t>
                      </a:r>
                      <a:r>
                        <a:rPr dirty="0" sz="14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https://play.google.com/store/apps/details?id=app.fustog&amp;hl=ar.</a:t>
                      </a:r>
                      <a:r>
                        <a:rPr dirty="0" sz="1400" spc="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[Accessed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2025].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8100"/>
                </a:tc>
              </a:tr>
              <a:tr h="32067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[8]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“Tabby,”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[Online].</a:t>
                      </a:r>
                      <a:r>
                        <a:rPr dirty="0" sz="14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Available: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https://tabby.ai/en-AE/tabby-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shop.</a:t>
                      </a:r>
                      <a:r>
                        <a:rPr dirty="0" sz="14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[Accessed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2025].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/>
                </a:tc>
              </a:tr>
              <a:tr h="28003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[9]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699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“pricena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aplication,”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[Online].</a:t>
                      </a:r>
                      <a:r>
                        <a:rPr dirty="0" sz="1400" spc="-1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Available:</a:t>
                      </a:r>
                      <a:r>
                        <a:rPr dirty="0" sz="14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https://play.google.com/store/apps/details?id=com.naddad.pricena.</a:t>
                      </a:r>
                      <a:r>
                        <a:rPr dirty="0" sz="14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[Accessed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2025].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6990"/>
                </a:tc>
              </a:tr>
              <a:tr h="872490">
                <a:tc>
                  <a:txBody>
                    <a:bodyPr/>
                    <a:lstStyle/>
                    <a:p>
                      <a:pPr marL="31750">
                        <a:lnSpc>
                          <a:spcPts val="1680"/>
                        </a:lnSpc>
                      </a:pP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[10]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664"/>
                        </a:lnSpc>
                      </a:pP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“Karma</a:t>
                      </a:r>
                      <a:r>
                        <a:rPr dirty="0" sz="1400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Application,”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[Online].</a:t>
                      </a:r>
                      <a:r>
                        <a:rPr dirty="0" sz="1400" spc="-1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Available: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8415" marR="24130">
                        <a:lnSpc>
                          <a:spcPts val="1730"/>
                        </a:lnSpc>
                      </a:pP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https://</a:t>
                      </a:r>
                      <a:r>
                        <a:rPr dirty="0" sz="1400" spc="-10">
                          <a:latin typeface="Times New Roman"/>
                          <a:cs typeface="Times New Roman"/>
                          <a:hlinkClick r:id="rId3"/>
                        </a:rPr>
                        <a:t>www.karmanow.com/?ad_id=732361694813&amp;adgroupid=173406847086&amp;device=c&amp;gad_source=1&amp;gclid=EAIaIQobChMI8Y295bDriwMVN1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CRBR0GOhxbEAAYASAAEgIti_D_BwE&amp;keyword=price+history+tracker&amp;utm_campaign=22207411410&amp;utm_source=GooglePPC.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[Accessed</a:t>
                      </a:r>
                      <a:r>
                        <a:rPr dirty="0" sz="14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4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0">
                          <a:latin typeface="Times New Roman"/>
                          <a:cs typeface="Times New Roman"/>
                        </a:rPr>
                        <a:t>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8415">
                        <a:lnSpc>
                          <a:spcPts val="1585"/>
                        </a:lnSpc>
                      </a:pP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2025].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7170">
                <a:tc>
                  <a:txBody>
                    <a:bodyPr/>
                    <a:lstStyle/>
                    <a:p>
                      <a:pPr marL="31750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[11]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3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Q.</a:t>
                      </a:r>
                      <a:r>
                        <a:rPr dirty="0" sz="14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L.</a:t>
                      </a:r>
                      <a:r>
                        <a:rPr dirty="0" sz="14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J.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&amp;.</a:t>
                      </a:r>
                      <a:r>
                        <a:rPr dirty="0" sz="14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J.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5">
                          <a:latin typeface="Times New Roman"/>
                          <a:cs typeface="Times New Roman"/>
                        </a:rPr>
                        <a:t>Y.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Zhang,</a:t>
                      </a:r>
                      <a:r>
                        <a:rPr dirty="0" sz="14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“Artificial intelligence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recommender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systems.,”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Complex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Intelligent</a:t>
                      </a:r>
                      <a:r>
                        <a:rPr dirty="0" sz="1400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Systems,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7(1),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439-457,</a:t>
                      </a:r>
                      <a:r>
                        <a:rPr dirty="0" sz="14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2021.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35"/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90365" y="2256823"/>
            <a:ext cx="3822700" cy="1410335"/>
          </a:xfrm>
          <a:prstGeom prst="rect"/>
        </p:spPr>
        <p:txBody>
          <a:bodyPr wrap="square" lIns="0" tIns="13335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0"/>
              </a:spcBef>
            </a:pPr>
            <a:r>
              <a:rPr dirty="0" sz="6000">
                <a:solidFill>
                  <a:srgbClr val="FFFFFF"/>
                </a:solidFill>
                <a:latin typeface="Calibri"/>
                <a:cs typeface="Calibri"/>
              </a:rPr>
              <a:t>THANK</a:t>
            </a:r>
            <a:r>
              <a:rPr dirty="0" sz="6000" spc="-1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6000" spc="-25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endParaRPr sz="6000">
              <a:latin typeface="Calibri"/>
              <a:cs typeface="Calibri"/>
            </a:endParaRPr>
          </a:p>
          <a:p>
            <a:pPr algn="ctr" marL="1905">
              <a:lnSpc>
                <a:spcPct val="100000"/>
              </a:lnSpc>
              <a:spcBef>
                <a:spcPts val="345"/>
              </a:spcBef>
            </a:pPr>
            <a:r>
              <a:rPr dirty="0" sz="2000" b="0">
                <a:solidFill>
                  <a:srgbClr val="FFFFFF"/>
                </a:solidFill>
                <a:latin typeface="Calibri"/>
                <a:cs typeface="Calibri"/>
              </a:rPr>
              <a:t>Any</a:t>
            </a:r>
            <a:r>
              <a:rPr dirty="0" sz="2000" spc="-70" b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10" b="0">
                <a:solidFill>
                  <a:srgbClr val="FFFFFF"/>
                </a:solidFill>
                <a:latin typeface="Calibri"/>
                <a:cs typeface="Calibri"/>
              </a:rPr>
              <a:t>Question?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pc="-25"/>
              <a:t>32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2025-09-15T23:09:59Z</dcterms:created>
  <dcterms:modified xsi:type="dcterms:W3CDTF">2025-09-15T23:09:59Z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2025-05-01T00:00:00Z</vt:filetime>
  </property>
  <property fmtid="{D5CDD505-2E9C-101B-9397-08002B2CF9AE}" pid="3" name="LastSaved">
    <vt:filetime>2025-09-15T00:00:00Z</vt:filetime>
  </property>
</Properties>
</file>