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20"/>
  </p:notesMasterIdLst>
  <p:sldIdLst>
    <p:sldId id="297" r:id="rId2"/>
    <p:sldId id="259" r:id="rId3"/>
    <p:sldId id="301" r:id="rId4"/>
    <p:sldId id="302" r:id="rId5"/>
    <p:sldId id="278" r:id="rId6"/>
    <p:sldId id="279" r:id="rId7"/>
    <p:sldId id="280" r:id="rId8"/>
    <p:sldId id="263" r:id="rId9"/>
    <p:sldId id="282" r:id="rId10"/>
    <p:sldId id="262" r:id="rId11"/>
    <p:sldId id="268" r:id="rId12"/>
    <p:sldId id="267" r:id="rId13"/>
    <p:sldId id="285" r:id="rId14"/>
    <p:sldId id="287" r:id="rId15"/>
    <p:sldId id="291" r:id="rId16"/>
    <p:sldId id="257" r:id="rId17"/>
    <p:sldId id="296" r:id="rId18"/>
    <p:sldId id="298" r:id="rId19"/>
  </p:sldIdLst>
  <p:sldSz cx="9144000" cy="5143500" type="screen16x9"/>
  <p:notesSz cx="6858000" cy="9144000"/>
  <p:embeddedFontLst>
    <p:embeddedFont>
      <p:font typeface="Dela Gothic One" panose="020B0604020202020204" charset="-128"/>
      <p:regular r:id="rId21"/>
    </p:embeddedFont>
    <p:embeddedFont>
      <p:font typeface="Barlow" panose="00000500000000000000" pitchFamily="2" charset="0"/>
      <p:regular r:id="rId22"/>
      <p:bold r:id="rId23"/>
      <p:italic r:id="rId24"/>
      <p:boldItalic r:id="rId25"/>
    </p:embeddedFont>
    <p:embeddedFont>
      <p:font typeface="Bebas Neue" panose="020B0606020202050201" pitchFamily="34" charset="0"/>
      <p:regular r:id="rId26"/>
    </p:embeddedFont>
    <p:embeddedFont>
      <p:font typeface="Nunito Light" pitchFamily="2" charset="0"/>
      <p:regular r:id="rId27"/>
      <p:italic r:id="rId28"/>
    </p:embeddedFont>
    <p:embeddedFont>
      <p:font typeface="Open Sans" panose="020B0606030504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519F"/>
    <a:srgbClr val="AF4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E98D8C5-E27D-4B6C-B8BF-18EB56CB40BA}">
  <a:tblStyle styleId="{4E98D8C5-E27D-4B6C-B8BF-18EB56CB40B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C8BE721-73B9-4686-BE27-D4433318B6E8}"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490"/>
  </p:normalViewPr>
  <p:slideViewPr>
    <p:cSldViewPr snapToGrid="0">
      <p:cViewPr varScale="1">
        <p:scale>
          <a:sx n="87" d="100"/>
          <a:sy n="87" d="100"/>
        </p:scale>
        <p:origin x="624"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6"/>
        <p:cNvGrpSpPr/>
        <p:nvPr/>
      </p:nvGrpSpPr>
      <p:grpSpPr>
        <a:xfrm>
          <a:off x="0" y="0"/>
          <a:ext cx="0" cy="0"/>
          <a:chOff x="0" y="0"/>
          <a:chExt cx="0" cy="0"/>
        </a:xfrm>
      </p:grpSpPr>
      <p:sp>
        <p:nvSpPr>
          <p:cNvPr id="1727" name="Google Shape;1727;g29f70fca533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8" name="Google Shape;1728;g29f70fca533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4349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8553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6"/>
        <p:cNvGrpSpPr/>
        <p:nvPr/>
      </p:nvGrpSpPr>
      <p:grpSpPr>
        <a:xfrm>
          <a:off x="0" y="0"/>
          <a:ext cx="0" cy="0"/>
          <a:chOff x="0" y="0"/>
          <a:chExt cx="0" cy="0"/>
        </a:xfrm>
      </p:grpSpPr>
      <p:sp>
        <p:nvSpPr>
          <p:cNvPr id="1727" name="Google Shape;1727;g29f70fca533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8" name="Google Shape;1728;g29f70fca533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8757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g184d99d1a72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5" name="Google Shape;985;g184d99d1a7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141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184d99d1a7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184d99d1a7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g54dda1946d_4_2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2" name="Google Shape;1172;g54dda1946d_4_2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g216241d4a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3" name="Google Shape;1153;g216241d4a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6"/>
        <p:cNvGrpSpPr/>
        <p:nvPr/>
      </p:nvGrpSpPr>
      <p:grpSpPr>
        <a:xfrm>
          <a:off x="0" y="0"/>
          <a:ext cx="0" cy="0"/>
          <a:chOff x="0" y="0"/>
          <a:chExt cx="0" cy="0"/>
        </a:xfrm>
      </p:grpSpPr>
      <p:sp>
        <p:nvSpPr>
          <p:cNvPr id="1727" name="Google Shape;1727;g29f70fca533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8" name="Google Shape;1728;g29f70fca533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4349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9422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g190cccfa97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8" name="Google Shape;1178;g190cccfa9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89689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5" name="Google Shape;955;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8553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
          <p:cNvSpPr txBox="1">
            <a:spLocks noGrp="1"/>
          </p:cNvSpPr>
          <p:nvPr>
            <p:ph type="title"/>
          </p:nvPr>
        </p:nvSpPr>
        <p:spPr>
          <a:xfrm>
            <a:off x="4047175" y="2724653"/>
            <a:ext cx="4383600" cy="10311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4200" b="0">
                <a:latin typeface="Dela Gothic One"/>
                <a:ea typeface="Dela Gothic One"/>
                <a:cs typeface="Dela Gothic One"/>
                <a:sym typeface="Dela Gothic 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4" name="Google Shape;34;p3"/>
          <p:cNvSpPr txBox="1">
            <a:spLocks noGrp="1"/>
          </p:cNvSpPr>
          <p:nvPr>
            <p:ph type="title" idx="2" hasCustomPrompt="1"/>
          </p:nvPr>
        </p:nvSpPr>
        <p:spPr>
          <a:xfrm>
            <a:off x="7195075" y="1806613"/>
            <a:ext cx="1235700" cy="841800"/>
          </a:xfrm>
          <a:prstGeom prst="rect">
            <a:avLst/>
          </a:prstGeom>
          <a:noFill/>
        </p:spPr>
        <p:txBody>
          <a:bodyPr spcFirstLastPara="1" wrap="square" lIns="91425" tIns="91425" rIns="91425" bIns="91425" anchor="b" anchorCtr="0">
            <a:noAutofit/>
          </a:bodyPr>
          <a:lstStyle>
            <a:lvl1pPr lvl="0" algn="r" rtl="0">
              <a:spcBef>
                <a:spcPts val="0"/>
              </a:spcBef>
              <a:spcAft>
                <a:spcPts val="0"/>
              </a:spcAft>
              <a:buClr>
                <a:schemeClr val="lt1"/>
              </a:buClr>
              <a:buSzPts val="6000"/>
              <a:buNone/>
              <a:defRPr sz="4200" b="0">
                <a:solidFill>
                  <a:schemeClr val="lt1"/>
                </a:solidFill>
                <a:latin typeface="Dela Gothic One"/>
                <a:ea typeface="Dela Gothic One"/>
                <a:cs typeface="Dela Gothic One"/>
                <a:sym typeface="Dela Gothic One"/>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grpSp>
        <p:nvGrpSpPr>
          <p:cNvPr id="35" name="Google Shape;35;p3"/>
          <p:cNvGrpSpPr/>
          <p:nvPr/>
        </p:nvGrpSpPr>
        <p:grpSpPr>
          <a:xfrm>
            <a:off x="7661600" y="228100"/>
            <a:ext cx="1156134" cy="311400"/>
            <a:chOff x="7661600" y="228100"/>
            <a:chExt cx="1156134" cy="311400"/>
          </a:xfrm>
        </p:grpSpPr>
        <p:sp>
          <p:nvSpPr>
            <p:cNvPr id="36" name="Google Shape;36;p3"/>
            <p:cNvSpPr/>
            <p:nvPr/>
          </p:nvSpPr>
          <p:spPr>
            <a:xfrm>
              <a:off x="7661600"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7" name="Google Shape;37;p3"/>
            <p:cNvSpPr/>
            <p:nvPr/>
          </p:nvSpPr>
          <p:spPr>
            <a:xfrm>
              <a:off x="8088017"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8" name="Google Shape;38;p3"/>
            <p:cNvSpPr/>
            <p:nvPr/>
          </p:nvSpPr>
          <p:spPr>
            <a:xfrm>
              <a:off x="8514434"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9" name="Google Shape;39;p3"/>
            <p:cNvSpPr/>
            <p:nvPr/>
          </p:nvSpPr>
          <p:spPr>
            <a:xfrm>
              <a:off x="8137217" y="281350"/>
              <a:ext cx="204900" cy="204900"/>
            </a:xfrm>
            <a:prstGeom prst="mathPlus">
              <a:avLst>
                <a:gd name="adj1" fmla="val 2352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0" name="Google Shape;40;p3"/>
            <p:cNvSpPr/>
            <p:nvPr/>
          </p:nvSpPr>
          <p:spPr>
            <a:xfrm>
              <a:off x="8581334" y="299200"/>
              <a:ext cx="169500" cy="169200"/>
            </a:xfrm>
            <a:prstGeom prst="flowChartMagneticTap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41" name="Google Shape;41;p3"/>
            <p:cNvGrpSpPr/>
            <p:nvPr/>
          </p:nvGrpSpPr>
          <p:grpSpPr>
            <a:xfrm>
              <a:off x="7717068" y="305376"/>
              <a:ext cx="192347" cy="156850"/>
              <a:chOff x="2244725" y="192088"/>
              <a:chExt cx="7724774" cy="6299200"/>
            </a:xfrm>
          </p:grpSpPr>
          <p:sp>
            <p:nvSpPr>
              <p:cNvPr id="42" name="Google Shape;42;p3"/>
              <p:cNvSpPr/>
              <p:nvPr/>
            </p:nvSpPr>
            <p:spPr>
              <a:xfrm>
                <a:off x="2244725" y="192088"/>
                <a:ext cx="7724774" cy="2182813"/>
              </a:xfrm>
              <a:custGeom>
                <a:avLst/>
                <a:gdLst/>
                <a:ahLst/>
                <a:cxnLst/>
                <a:rect l="l" t="t" r="r" b="b"/>
                <a:pathLst>
                  <a:path w="2050" h="579" extrusionOk="0">
                    <a:moveTo>
                      <a:pt x="0" y="500"/>
                    </a:moveTo>
                    <a:cubicBezTo>
                      <a:pt x="41" y="459"/>
                      <a:pt x="81" y="414"/>
                      <a:pt x="125" y="376"/>
                    </a:cubicBezTo>
                    <a:cubicBezTo>
                      <a:pt x="310" y="216"/>
                      <a:pt x="524" y="112"/>
                      <a:pt x="765" y="71"/>
                    </a:cubicBezTo>
                    <a:cubicBezTo>
                      <a:pt x="1179" y="0"/>
                      <a:pt x="1553" y="95"/>
                      <a:pt x="1883" y="355"/>
                    </a:cubicBezTo>
                    <a:cubicBezTo>
                      <a:pt x="1934" y="395"/>
                      <a:pt x="1980" y="442"/>
                      <a:pt x="2026" y="487"/>
                    </a:cubicBezTo>
                    <a:cubicBezTo>
                      <a:pt x="2050" y="510"/>
                      <a:pt x="2049" y="540"/>
                      <a:pt x="2028" y="560"/>
                    </a:cubicBezTo>
                    <a:cubicBezTo>
                      <a:pt x="2007" y="579"/>
                      <a:pt x="1979" y="576"/>
                      <a:pt x="1956" y="553"/>
                    </a:cubicBezTo>
                    <a:cubicBezTo>
                      <a:pt x="1953" y="550"/>
                      <a:pt x="1950" y="547"/>
                      <a:pt x="1948" y="544"/>
                    </a:cubicBezTo>
                    <a:cubicBezTo>
                      <a:pt x="1820" y="410"/>
                      <a:pt x="1670" y="307"/>
                      <a:pt x="1497" y="238"/>
                    </a:cubicBezTo>
                    <a:cubicBezTo>
                      <a:pt x="1007" y="42"/>
                      <a:pt x="462" y="158"/>
                      <a:pt x="93" y="538"/>
                    </a:cubicBezTo>
                    <a:cubicBezTo>
                      <a:pt x="57" y="574"/>
                      <a:pt x="28" y="571"/>
                      <a:pt x="0" y="528"/>
                    </a:cubicBezTo>
                    <a:cubicBezTo>
                      <a:pt x="0" y="519"/>
                      <a:pt x="0" y="510"/>
                      <a:pt x="0" y="50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3"/>
              <p:cNvSpPr/>
              <p:nvPr/>
            </p:nvSpPr>
            <p:spPr>
              <a:xfrm>
                <a:off x="3240088" y="1990726"/>
                <a:ext cx="5738812" cy="1576388"/>
              </a:xfrm>
              <a:custGeom>
                <a:avLst/>
                <a:gdLst/>
                <a:ahLst/>
                <a:cxnLst/>
                <a:rect l="l" t="t" r="r" b="b"/>
                <a:pathLst>
                  <a:path w="1523" h="418" extrusionOk="0">
                    <a:moveTo>
                      <a:pt x="769" y="0"/>
                    </a:moveTo>
                    <a:cubicBezTo>
                      <a:pt x="1046" y="6"/>
                      <a:pt x="1294" y="113"/>
                      <a:pt x="1493" y="328"/>
                    </a:cubicBezTo>
                    <a:cubicBezTo>
                      <a:pt x="1523" y="360"/>
                      <a:pt x="1512" y="404"/>
                      <a:pt x="1473" y="413"/>
                    </a:cubicBezTo>
                    <a:cubicBezTo>
                      <a:pt x="1451" y="418"/>
                      <a:pt x="1435" y="408"/>
                      <a:pt x="1421" y="392"/>
                    </a:cubicBezTo>
                    <a:cubicBezTo>
                      <a:pt x="1372" y="338"/>
                      <a:pt x="1317" y="291"/>
                      <a:pt x="1257" y="251"/>
                    </a:cubicBezTo>
                    <a:cubicBezTo>
                      <a:pt x="890" y="6"/>
                      <a:pt x="403" y="59"/>
                      <a:pt x="98" y="377"/>
                    </a:cubicBezTo>
                    <a:cubicBezTo>
                      <a:pt x="89" y="387"/>
                      <a:pt x="78" y="397"/>
                      <a:pt x="65" y="402"/>
                    </a:cubicBezTo>
                    <a:cubicBezTo>
                      <a:pt x="45" y="409"/>
                      <a:pt x="23" y="399"/>
                      <a:pt x="12" y="381"/>
                    </a:cubicBezTo>
                    <a:cubicBezTo>
                      <a:pt x="0" y="362"/>
                      <a:pt x="1" y="339"/>
                      <a:pt x="19" y="322"/>
                    </a:cubicBezTo>
                    <a:cubicBezTo>
                      <a:pt x="55" y="287"/>
                      <a:pt x="90" y="251"/>
                      <a:pt x="130" y="219"/>
                    </a:cubicBezTo>
                    <a:cubicBezTo>
                      <a:pt x="312" y="75"/>
                      <a:pt x="521" y="3"/>
                      <a:pt x="769"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3"/>
              <p:cNvSpPr/>
              <p:nvPr/>
            </p:nvSpPr>
            <p:spPr>
              <a:xfrm>
                <a:off x="4318000" y="3717926"/>
                <a:ext cx="3544888" cy="1138238"/>
              </a:xfrm>
              <a:custGeom>
                <a:avLst/>
                <a:gdLst/>
                <a:ahLst/>
                <a:cxnLst/>
                <a:rect l="l" t="t" r="r" b="b"/>
                <a:pathLst>
                  <a:path w="941" h="302" extrusionOk="0">
                    <a:moveTo>
                      <a:pt x="485" y="0"/>
                    </a:moveTo>
                    <a:cubicBezTo>
                      <a:pt x="649" y="3"/>
                      <a:pt x="801" y="72"/>
                      <a:pt x="920" y="211"/>
                    </a:cubicBezTo>
                    <a:cubicBezTo>
                      <a:pt x="941" y="235"/>
                      <a:pt x="941" y="264"/>
                      <a:pt x="919" y="283"/>
                    </a:cubicBezTo>
                    <a:cubicBezTo>
                      <a:pt x="897" y="302"/>
                      <a:pt x="869" y="299"/>
                      <a:pt x="847" y="274"/>
                    </a:cubicBezTo>
                    <a:cubicBezTo>
                      <a:pt x="768" y="181"/>
                      <a:pt x="668" y="122"/>
                      <a:pt x="547" y="104"/>
                    </a:cubicBezTo>
                    <a:cubicBezTo>
                      <a:pt x="374" y="78"/>
                      <a:pt x="227" y="129"/>
                      <a:pt x="105" y="254"/>
                    </a:cubicBezTo>
                    <a:cubicBezTo>
                      <a:pt x="100" y="259"/>
                      <a:pt x="96" y="264"/>
                      <a:pt x="91" y="268"/>
                    </a:cubicBezTo>
                    <a:cubicBezTo>
                      <a:pt x="71" y="288"/>
                      <a:pt x="43" y="290"/>
                      <a:pt x="23" y="272"/>
                    </a:cubicBezTo>
                    <a:cubicBezTo>
                      <a:pt x="3" y="254"/>
                      <a:pt x="0" y="223"/>
                      <a:pt x="21" y="203"/>
                    </a:cubicBezTo>
                    <a:cubicBezTo>
                      <a:pt x="58" y="167"/>
                      <a:pt x="95" y="131"/>
                      <a:pt x="136" y="102"/>
                    </a:cubicBezTo>
                    <a:cubicBezTo>
                      <a:pt x="235" y="33"/>
                      <a:pt x="346" y="1"/>
                      <a:pt x="48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3"/>
              <p:cNvSpPr/>
              <p:nvPr/>
            </p:nvSpPr>
            <p:spPr>
              <a:xfrm>
                <a:off x="5429250" y="5157788"/>
                <a:ext cx="1330325" cy="1333500"/>
              </a:xfrm>
              <a:custGeom>
                <a:avLst/>
                <a:gdLst/>
                <a:ahLst/>
                <a:cxnLst/>
                <a:rect l="l" t="t" r="r" b="b"/>
                <a:pathLst>
                  <a:path w="353" h="354" extrusionOk="0">
                    <a:moveTo>
                      <a:pt x="0" y="177"/>
                    </a:moveTo>
                    <a:cubicBezTo>
                      <a:pt x="0" y="79"/>
                      <a:pt x="79" y="0"/>
                      <a:pt x="178" y="0"/>
                    </a:cubicBezTo>
                    <a:cubicBezTo>
                      <a:pt x="275" y="1"/>
                      <a:pt x="353" y="79"/>
                      <a:pt x="353" y="177"/>
                    </a:cubicBezTo>
                    <a:cubicBezTo>
                      <a:pt x="353" y="276"/>
                      <a:pt x="274" y="354"/>
                      <a:pt x="176" y="354"/>
                    </a:cubicBezTo>
                    <a:cubicBezTo>
                      <a:pt x="78" y="353"/>
                      <a:pt x="0" y="275"/>
                      <a:pt x="0" y="177"/>
                    </a:cubicBezTo>
                    <a:close/>
                    <a:moveTo>
                      <a:pt x="97" y="177"/>
                    </a:moveTo>
                    <a:cubicBezTo>
                      <a:pt x="97" y="221"/>
                      <a:pt x="132" y="257"/>
                      <a:pt x="176" y="257"/>
                    </a:cubicBezTo>
                    <a:cubicBezTo>
                      <a:pt x="220" y="258"/>
                      <a:pt x="256" y="222"/>
                      <a:pt x="257" y="178"/>
                    </a:cubicBezTo>
                    <a:cubicBezTo>
                      <a:pt x="257" y="133"/>
                      <a:pt x="221" y="97"/>
                      <a:pt x="176" y="97"/>
                    </a:cubicBezTo>
                    <a:cubicBezTo>
                      <a:pt x="132" y="97"/>
                      <a:pt x="97" y="132"/>
                      <a:pt x="97" y="17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46" name="Google Shape;46;p3"/>
          <p:cNvGrpSpPr/>
          <p:nvPr/>
        </p:nvGrpSpPr>
        <p:grpSpPr>
          <a:xfrm>
            <a:off x="326250" y="4505375"/>
            <a:ext cx="8491500" cy="318625"/>
            <a:chOff x="326250" y="4505375"/>
            <a:chExt cx="8491500" cy="318625"/>
          </a:xfrm>
        </p:grpSpPr>
        <p:sp>
          <p:nvSpPr>
            <p:cNvPr id="47" name="Google Shape;47;p3"/>
            <p:cNvSpPr/>
            <p:nvPr/>
          </p:nvSpPr>
          <p:spPr>
            <a:xfrm>
              <a:off x="326250" y="4505400"/>
              <a:ext cx="8491500" cy="3186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48" name="Google Shape;48;p3"/>
            <p:cNvGrpSpPr/>
            <p:nvPr/>
          </p:nvGrpSpPr>
          <p:grpSpPr>
            <a:xfrm>
              <a:off x="8361877" y="4505375"/>
              <a:ext cx="455613" cy="318598"/>
              <a:chOff x="8362100" y="4505388"/>
              <a:chExt cx="455613" cy="315913"/>
            </a:xfrm>
          </p:grpSpPr>
          <p:sp>
            <p:nvSpPr>
              <p:cNvPr id="49" name="Google Shape;49;p3"/>
              <p:cNvSpPr/>
              <p:nvPr/>
            </p:nvSpPr>
            <p:spPr>
              <a:xfrm>
                <a:off x="8362100" y="4505388"/>
                <a:ext cx="455613" cy="315913"/>
              </a:xfrm>
              <a:custGeom>
                <a:avLst/>
                <a:gdLst/>
                <a:ahLst/>
                <a:cxnLst/>
                <a:rect l="l" t="t" r="r" b="b"/>
                <a:pathLst>
                  <a:path w="190" h="132" extrusionOk="0">
                    <a:moveTo>
                      <a:pt x="0" y="132"/>
                    </a:moveTo>
                    <a:cubicBezTo>
                      <a:pt x="124" y="132"/>
                      <a:pt x="124" y="132"/>
                      <a:pt x="124" y="132"/>
                    </a:cubicBezTo>
                    <a:cubicBezTo>
                      <a:pt x="160" y="132"/>
                      <a:pt x="190" y="102"/>
                      <a:pt x="190" y="66"/>
                    </a:cubicBezTo>
                    <a:cubicBezTo>
                      <a:pt x="190" y="29"/>
                      <a:pt x="160" y="0"/>
                      <a:pt x="124" y="0"/>
                    </a:cubicBezTo>
                    <a:cubicBezTo>
                      <a:pt x="0" y="0"/>
                      <a:pt x="0" y="0"/>
                      <a:pt x="0" y="0"/>
                    </a:cubicBezTo>
                    <a:lnTo>
                      <a:pt x="0" y="132"/>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0" name="Google Shape;50;p3"/>
              <p:cNvGrpSpPr/>
              <p:nvPr/>
            </p:nvGrpSpPr>
            <p:grpSpPr>
              <a:xfrm>
                <a:off x="8477349" y="4595021"/>
                <a:ext cx="161419" cy="156795"/>
                <a:chOff x="10138900" y="2314588"/>
                <a:chExt cx="165101" cy="160338"/>
              </a:xfrm>
            </p:grpSpPr>
            <p:sp>
              <p:nvSpPr>
                <p:cNvPr id="51" name="Google Shape;51;p3"/>
                <p:cNvSpPr/>
                <p:nvPr/>
              </p:nvSpPr>
              <p:spPr>
                <a:xfrm>
                  <a:off x="10138900" y="2314588"/>
                  <a:ext cx="165100" cy="160338"/>
                </a:xfrm>
                <a:custGeom>
                  <a:avLst/>
                  <a:gdLst/>
                  <a:ahLst/>
                  <a:cxnLst/>
                  <a:rect l="l" t="t" r="r" b="b"/>
                  <a:pathLst>
                    <a:path w="69" h="67" extrusionOk="0">
                      <a:moveTo>
                        <a:pt x="41" y="67"/>
                      </a:moveTo>
                      <a:cubicBezTo>
                        <a:pt x="41" y="67"/>
                        <a:pt x="41" y="67"/>
                        <a:pt x="41" y="67"/>
                      </a:cubicBezTo>
                      <a:cubicBezTo>
                        <a:pt x="40" y="67"/>
                        <a:pt x="40" y="67"/>
                        <a:pt x="40" y="66"/>
                      </a:cubicBezTo>
                      <a:cubicBezTo>
                        <a:pt x="33" y="34"/>
                        <a:pt x="33" y="34"/>
                        <a:pt x="33" y="34"/>
                      </a:cubicBezTo>
                      <a:cubicBezTo>
                        <a:pt x="1" y="25"/>
                        <a:pt x="1" y="25"/>
                        <a:pt x="1" y="25"/>
                      </a:cubicBezTo>
                      <a:cubicBezTo>
                        <a:pt x="0" y="25"/>
                        <a:pt x="0" y="25"/>
                        <a:pt x="0" y="24"/>
                      </a:cubicBezTo>
                      <a:cubicBezTo>
                        <a:pt x="0" y="24"/>
                        <a:pt x="0" y="23"/>
                        <a:pt x="1" y="23"/>
                      </a:cubicBezTo>
                      <a:cubicBezTo>
                        <a:pt x="68" y="0"/>
                        <a:pt x="68" y="0"/>
                        <a:pt x="68" y="0"/>
                      </a:cubicBezTo>
                      <a:cubicBezTo>
                        <a:pt x="68" y="0"/>
                        <a:pt x="69" y="0"/>
                        <a:pt x="69" y="0"/>
                      </a:cubicBezTo>
                      <a:cubicBezTo>
                        <a:pt x="69" y="1"/>
                        <a:pt x="69" y="1"/>
                        <a:pt x="69" y="2"/>
                      </a:cubicBezTo>
                      <a:cubicBezTo>
                        <a:pt x="42" y="67"/>
                        <a:pt x="42" y="67"/>
                        <a:pt x="42" y="67"/>
                      </a:cubicBezTo>
                      <a:cubicBezTo>
                        <a:pt x="42" y="67"/>
                        <a:pt x="41" y="67"/>
                        <a:pt x="41" y="67"/>
                      </a:cubicBezTo>
                      <a:close/>
                      <a:moveTo>
                        <a:pt x="5" y="24"/>
                      </a:moveTo>
                      <a:cubicBezTo>
                        <a:pt x="34" y="32"/>
                        <a:pt x="34" y="32"/>
                        <a:pt x="34" y="32"/>
                      </a:cubicBezTo>
                      <a:cubicBezTo>
                        <a:pt x="35" y="32"/>
                        <a:pt x="35" y="32"/>
                        <a:pt x="35" y="33"/>
                      </a:cubicBezTo>
                      <a:cubicBezTo>
                        <a:pt x="41" y="62"/>
                        <a:pt x="41" y="62"/>
                        <a:pt x="41" y="62"/>
                      </a:cubicBezTo>
                      <a:cubicBezTo>
                        <a:pt x="66" y="3"/>
                        <a:pt x="66" y="3"/>
                        <a:pt x="66" y="3"/>
                      </a:cubicBezTo>
                      <a:lnTo>
                        <a:pt x="5" y="24"/>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3"/>
                <p:cNvSpPr/>
                <p:nvPr/>
              </p:nvSpPr>
              <p:spPr>
                <a:xfrm>
                  <a:off x="10216688" y="2314588"/>
                  <a:ext cx="87313" cy="80963"/>
                </a:xfrm>
                <a:custGeom>
                  <a:avLst/>
                  <a:gdLst/>
                  <a:ahLst/>
                  <a:cxnLst/>
                  <a:rect l="l" t="t" r="r" b="b"/>
                  <a:pathLst>
                    <a:path w="55" h="51" extrusionOk="0">
                      <a:moveTo>
                        <a:pt x="3" y="51"/>
                      </a:moveTo>
                      <a:lnTo>
                        <a:pt x="0" y="48"/>
                      </a:lnTo>
                      <a:lnTo>
                        <a:pt x="52" y="0"/>
                      </a:lnTo>
                      <a:lnTo>
                        <a:pt x="55" y="3"/>
                      </a:lnTo>
                      <a:lnTo>
                        <a:pt x="3" y="51"/>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3"/>
        <p:cNvGrpSpPr/>
        <p:nvPr/>
      </p:nvGrpSpPr>
      <p:grpSpPr>
        <a:xfrm>
          <a:off x="0" y="0"/>
          <a:ext cx="0" cy="0"/>
          <a:chOff x="0" y="0"/>
          <a:chExt cx="0" cy="0"/>
        </a:xfrm>
      </p:grpSpPr>
      <p:sp>
        <p:nvSpPr>
          <p:cNvPr id="54" name="Google Shape;54;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2600" b="0">
                <a:latin typeface="Dela Gothic One"/>
                <a:ea typeface="Dela Gothic One"/>
                <a:cs typeface="Dela Gothic One"/>
                <a:sym typeface="Dela Gothic 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5" name="Google Shape;55;p4"/>
          <p:cNvSpPr txBox="1">
            <a:spLocks noGrp="1"/>
          </p:cNvSpPr>
          <p:nvPr>
            <p:ph type="body" idx="1"/>
          </p:nvPr>
        </p:nvSpPr>
        <p:spPr>
          <a:xfrm>
            <a:off x="720000" y="1017726"/>
            <a:ext cx="7704000" cy="4002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Font typeface="Nunito Light"/>
              <a:buChar char="●"/>
              <a:defRPr>
                <a:latin typeface="Barlow"/>
                <a:ea typeface="Barlow"/>
                <a:cs typeface="Barlow"/>
                <a:sym typeface="Barlow"/>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grpSp>
        <p:nvGrpSpPr>
          <p:cNvPr id="56" name="Google Shape;56;p4"/>
          <p:cNvGrpSpPr/>
          <p:nvPr/>
        </p:nvGrpSpPr>
        <p:grpSpPr>
          <a:xfrm>
            <a:off x="7664750" y="3164138"/>
            <a:ext cx="2601950" cy="2162451"/>
            <a:chOff x="7664750" y="3164138"/>
            <a:chExt cx="2601950" cy="2162451"/>
          </a:xfrm>
        </p:grpSpPr>
        <p:grpSp>
          <p:nvGrpSpPr>
            <p:cNvPr id="57" name="Google Shape;57;p4"/>
            <p:cNvGrpSpPr/>
            <p:nvPr/>
          </p:nvGrpSpPr>
          <p:grpSpPr>
            <a:xfrm>
              <a:off x="7664750" y="4489513"/>
              <a:ext cx="877888" cy="469900"/>
              <a:chOff x="7327075" y="3825188"/>
              <a:chExt cx="877888" cy="469900"/>
            </a:xfrm>
          </p:grpSpPr>
          <p:sp>
            <p:nvSpPr>
              <p:cNvPr id="58" name="Google Shape;58;p4"/>
              <p:cNvSpPr/>
              <p:nvPr/>
            </p:nvSpPr>
            <p:spPr>
              <a:xfrm>
                <a:off x="7327075" y="382518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9" name="Google Shape;59;p4"/>
              <p:cNvGrpSpPr/>
              <p:nvPr/>
            </p:nvGrpSpPr>
            <p:grpSpPr>
              <a:xfrm>
                <a:off x="7435371" y="3940000"/>
                <a:ext cx="667073" cy="204775"/>
                <a:chOff x="5848350" y="2788450"/>
                <a:chExt cx="1285800" cy="204775"/>
              </a:xfrm>
            </p:grpSpPr>
            <p:cxnSp>
              <p:nvCxnSpPr>
                <p:cNvPr id="60" name="Google Shape;60;p4"/>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61" name="Google Shape;61;p4"/>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62" name="Google Shape;62;p4"/>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63" name="Google Shape;63;p4"/>
            <p:cNvGrpSpPr/>
            <p:nvPr/>
          </p:nvGrpSpPr>
          <p:grpSpPr>
            <a:xfrm>
              <a:off x="8722063" y="4797950"/>
              <a:ext cx="1544638" cy="528638"/>
              <a:chOff x="5728088" y="2646488"/>
              <a:chExt cx="1544638" cy="528638"/>
            </a:xfrm>
          </p:grpSpPr>
          <p:sp>
            <p:nvSpPr>
              <p:cNvPr id="64" name="Google Shape;64;p4"/>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5" name="Google Shape;65;p4"/>
              <p:cNvGrpSpPr/>
              <p:nvPr/>
            </p:nvGrpSpPr>
            <p:grpSpPr>
              <a:xfrm>
                <a:off x="5857513" y="2784594"/>
                <a:ext cx="1285800" cy="204775"/>
                <a:chOff x="5848350" y="2788450"/>
                <a:chExt cx="1285800" cy="204775"/>
              </a:xfrm>
            </p:grpSpPr>
            <p:cxnSp>
              <p:nvCxnSpPr>
                <p:cNvPr id="66" name="Google Shape;66;p4"/>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67" name="Google Shape;67;p4"/>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68" name="Google Shape;68;p4"/>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9" name="Google Shape;69;p4"/>
            <p:cNvGrpSpPr/>
            <p:nvPr/>
          </p:nvGrpSpPr>
          <p:grpSpPr>
            <a:xfrm>
              <a:off x="8722076" y="3164138"/>
              <a:ext cx="879475" cy="1439864"/>
              <a:chOff x="704550" y="2022613"/>
              <a:chExt cx="879475" cy="1439864"/>
            </a:xfrm>
          </p:grpSpPr>
          <p:sp>
            <p:nvSpPr>
              <p:cNvPr id="70" name="Google Shape;70;p4"/>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71" name="Google Shape;71;p4"/>
              <p:cNvGrpSpPr/>
              <p:nvPr/>
            </p:nvGrpSpPr>
            <p:grpSpPr>
              <a:xfrm>
                <a:off x="839488" y="2182413"/>
                <a:ext cx="609600" cy="1117540"/>
                <a:chOff x="7453338" y="715125"/>
                <a:chExt cx="609600" cy="1117540"/>
              </a:xfrm>
            </p:grpSpPr>
            <p:cxnSp>
              <p:nvCxnSpPr>
                <p:cNvPr id="72" name="Google Shape;72;p4"/>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3" name="Google Shape;73;p4"/>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4" name="Google Shape;74;p4"/>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 name="Google Shape;75;p4"/>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6" name="Google Shape;76;p4"/>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7" name="Google Shape;77;p4"/>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8" name="Google Shape;78;p4"/>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9" name="Google Shape;79;p4"/>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 name="Google Shape;80;p4"/>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1" name="Google Shape;81;p4"/>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2" name="Google Shape;82;p4"/>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3" name="Google Shape;83;p4"/>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grpSp>
        <p:nvGrpSpPr>
          <p:cNvPr id="84" name="Google Shape;84;p4"/>
          <p:cNvGrpSpPr/>
          <p:nvPr/>
        </p:nvGrpSpPr>
        <p:grpSpPr>
          <a:xfrm>
            <a:off x="8239350" y="4025350"/>
            <a:ext cx="303300" cy="311400"/>
            <a:chOff x="2839200" y="971900"/>
            <a:chExt cx="303300" cy="311400"/>
          </a:xfrm>
        </p:grpSpPr>
        <p:sp>
          <p:nvSpPr>
            <p:cNvPr id="85" name="Google Shape;85;p4"/>
            <p:cNvSpPr/>
            <p:nvPr/>
          </p:nvSpPr>
          <p:spPr>
            <a:xfrm>
              <a:off x="2839200"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86" name="Google Shape;86;p4"/>
            <p:cNvGrpSpPr/>
            <p:nvPr/>
          </p:nvGrpSpPr>
          <p:grpSpPr>
            <a:xfrm>
              <a:off x="2914719" y="1052200"/>
              <a:ext cx="152262" cy="150801"/>
              <a:chOff x="2909088" y="1041076"/>
              <a:chExt cx="163512" cy="161925"/>
            </a:xfrm>
          </p:grpSpPr>
          <p:sp>
            <p:nvSpPr>
              <p:cNvPr id="87" name="Google Shape;87;p4"/>
              <p:cNvSpPr/>
              <p:nvPr/>
            </p:nvSpPr>
            <p:spPr>
              <a:xfrm>
                <a:off x="2909088" y="1041075"/>
                <a:ext cx="130175" cy="128588"/>
              </a:xfrm>
              <a:custGeom>
                <a:avLst/>
                <a:gdLst/>
                <a:ahLst/>
                <a:cxnLst/>
                <a:rect l="l" t="t" r="r" b="b"/>
                <a:pathLst>
                  <a:path w="54" h="54" extrusionOk="0">
                    <a:moveTo>
                      <a:pt x="27" y="54"/>
                    </a:moveTo>
                    <a:cubicBezTo>
                      <a:pt x="12" y="54"/>
                      <a:pt x="0" y="42"/>
                      <a:pt x="0" y="27"/>
                    </a:cubicBezTo>
                    <a:cubicBezTo>
                      <a:pt x="0" y="12"/>
                      <a:pt x="12" y="0"/>
                      <a:pt x="27" y="0"/>
                    </a:cubicBezTo>
                    <a:cubicBezTo>
                      <a:pt x="42" y="0"/>
                      <a:pt x="54" y="12"/>
                      <a:pt x="54" y="27"/>
                    </a:cubicBezTo>
                    <a:cubicBezTo>
                      <a:pt x="54" y="42"/>
                      <a:pt x="42" y="54"/>
                      <a:pt x="27" y="54"/>
                    </a:cubicBezTo>
                    <a:close/>
                    <a:moveTo>
                      <a:pt x="27" y="4"/>
                    </a:moveTo>
                    <a:cubicBezTo>
                      <a:pt x="14" y="4"/>
                      <a:pt x="4" y="14"/>
                      <a:pt x="4" y="27"/>
                    </a:cubicBezTo>
                    <a:cubicBezTo>
                      <a:pt x="4" y="40"/>
                      <a:pt x="14" y="50"/>
                      <a:pt x="27" y="50"/>
                    </a:cubicBezTo>
                    <a:cubicBezTo>
                      <a:pt x="40" y="50"/>
                      <a:pt x="50" y="40"/>
                      <a:pt x="50" y="27"/>
                    </a:cubicBezTo>
                    <a:cubicBezTo>
                      <a:pt x="50" y="14"/>
                      <a:pt x="40" y="4"/>
                      <a:pt x="27" y="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88;p4"/>
              <p:cNvSpPr/>
              <p:nvPr/>
            </p:nvSpPr>
            <p:spPr>
              <a:xfrm>
                <a:off x="3015450" y="1145851"/>
                <a:ext cx="57150" cy="57150"/>
              </a:xfrm>
              <a:custGeom>
                <a:avLst/>
                <a:gdLst/>
                <a:ahLst/>
                <a:cxnLst/>
                <a:rect l="l" t="t" r="r" b="b"/>
                <a:pathLst>
                  <a:path w="24" h="24" extrusionOk="0">
                    <a:moveTo>
                      <a:pt x="22" y="24"/>
                    </a:moveTo>
                    <a:cubicBezTo>
                      <a:pt x="21" y="24"/>
                      <a:pt x="21" y="24"/>
                      <a:pt x="20" y="23"/>
                    </a:cubicBezTo>
                    <a:cubicBezTo>
                      <a:pt x="0" y="3"/>
                      <a:pt x="0" y="3"/>
                      <a:pt x="0" y="3"/>
                    </a:cubicBezTo>
                    <a:cubicBezTo>
                      <a:pt x="0" y="3"/>
                      <a:pt x="0" y="1"/>
                      <a:pt x="0" y="0"/>
                    </a:cubicBezTo>
                    <a:cubicBezTo>
                      <a:pt x="1" y="0"/>
                      <a:pt x="3" y="0"/>
                      <a:pt x="3" y="0"/>
                    </a:cubicBezTo>
                    <a:cubicBezTo>
                      <a:pt x="23" y="20"/>
                      <a:pt x="23" y="20"/>
                      <a:pt x="23" y="20"/>
                    </a:cubicBezTo>
                    <a:cubicBezTo>
                      <a:pt x="24" y="21"/>
                      <a:pt x="24" y="22"/>
                      <a:pt x="23" y="23"/>
                    </a:cubicBezTo>
                    <a:cubicBezTo>
                      <a:pt x="23" y="24"/>
                      <a:pt x="22" y="24"/>
                      <a:pt x="22" y="2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cxnSp>
        <p:nvCxnSpPr>
          <p:cNvPr id="89" name="Google Shape;89;p4"/>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0"/>
        <p:cNvGrpSpPr/>
        <p:nvPr/>
      </p:nvGrpSpPr>
      <p:grpSpPr>
        <a:xfrm>
          <a:off x="0" y="0"/>
          <a:ext cx="0" cy="0"/>
          <a:chOff x="0" y="0"/>
          <a:chExt cx="0" cy="0"/>
        </a:xfrm>
      </p:grpSpPr>
      <p:sp>
        <p:nvSpPr>
          <p:cNvPr id="91" name="Google Shape;91;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2" name="Google Shape;92;p5"/>
          <p:cNvSpPr txBox="1">
            <a:spLocks noGrp="1"/>
          </p:cNvSpPr>
          <p:nvPr>
            <p:ph type="subTitle" idx="1"/>
          </p:nvPr>
        </p:nvSpPr>
        <p:spPr>
          <a:xfrm>
            <a:off x="4923249" y="2630674"/>
            <a:ext cx="2505600" cy="175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93" name="Google Shape;93;p5"/>
          <p:cNvSpPr txBox="1">
            <a:spLocks noGrp="1"/>
          </p:cNvSpPr>
          <p:nvPr>
            <p:ph type="subTitle" idx="2"/>
          </p:nvPr>
        </p:nvSpPr>
        <p:spPr>
          <a:xfrm>
            <a:off x="1715375" y="2630674"/>
            <a:ext cx="2505600" cy="175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94" name="Google Shape;94;p5"/>
          <p:cNvSpPr txBox="1">
            <a:spLocks noGrp="1"/>
          </p:cNvSpPr>
          <p:nvPr>
            <p:ph type="subTitle" idx="3"/>
          </p:nvPr>
        </p:nvSpPr>
        <p:spPr>
          <a:xfrm>
            <a:off x="1715375" y="2227853"/>
            <a:ext cx="2505600" cy="482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sp>
        <p:nvSpPr>
          <p:cNvPr id="95" name="Google Shape;95;p5"/>
          <p:cNvSpPr txBox="1">
            <a:spLocks noGrp="1"/>
          </p:cNvSpPr>
          <p:nvPr>
            <p:ph type="subTitle" idx="4"/>
          </p:nvPr>
        </p:nvSpPr>
        <p:spPr>
          <a:xfrm>
            <a:off x="4923250" y="2227853"/>
            <a:ext cx="2505600" cy="482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cxnSp>
        <p:nvCxnSpPr>
          <p:cNvPr id="96" name="Google Shape;96;p5"/>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97" name="Google Shape;97;p5"/>
          <p:cNvGrpSpPr/>
          <p:nvPr/>
        </p:nvGrpSpPr>
        <p:grpSpPr>
          <a:xfrm>
            <a:off x="7273500" y="2478263"/>
            <a:ext cx="2036750" cy="2560812"/>
            <a:chOff x="7273500" y="2478263"/>
            <a:chExt cx="2036750" cy="2560812"/>
          </a:xfrm>
        </p:grpSpPr>
        <p:grpSp>
          <p:nvGrpSpPr>
            <p:cNvPr id="98" name="Google Shape;98;p5"/>
            <p:cNvGrpSpPr/>
            <p:nvPr/>
          </p:nvGrpSpPr>
          <p:grpSpPr>
            <a:xfrm>
              <a:off x="7273500" y="4720475"/>
              <a:ext cx="1544651" cy="318600"/>
              <a:chOff x="6043400" y="3591300"/>
              <a:chExt cx="1544651" cy="318600"/>
            </a:xfrm>
          </p:grpSpPr>
          <p:sp>
            <p:nvSpPr>
              <p:cNvPr id="99" name="Google Shape;99;p5"/>
              <p:cNvSpPr/>
              <p:nvPr/>
            </p:nvSpPr>
            <p:spPr>
              <a:xfrm>
                <a:off x="6043400" y="3591300"/>
                <a:ext cx="1544651" cy="31860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0" name="Google Shape;100;p5"/>
              <p:cNvGrpSpPr/>
              <p:nvPr/>
            </p:nvGrpSpPr>
            <p:grpSpPr>
              <a:xfrm>
                <a:off x="6141952" y="3680050"/>
                <a:ext cx="1369506" cy="102388"/>
                <a:chOff x="5848350" y="2788450"/>
                <a:chExt cx="1285800" cy="102388"/>
              </a:xfrm>
            </p:grpSpPr>
            <p:cxnSp>
              <p:nvCxnSpPr>
                <p:cNvPr id="101" name="Google Shape;101;p5"/>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02" name="Google Shape;102;p5"/>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03" name="Google Shape;103;p5"/>
            <p:cNvGrpSpPr/>
            <p:nvPr/>
          </p:nvGrpSpPr>
          <p:grpSpPr>
            <a:xfrm>
              <a:off x="8430776" y="2478263"/>
              <a:ext cx="879475" cy="1439864"/>
              <a:chOff x="704550" y="2022613"/>
              <a:chExt cx="879475" cy="1439864"/>
            </a:xfrm>
          </p:grpSpPr>
          <p:sp>
            <p:nvSpPr>
              <p:cNvPr id="104" name="Google Shape;104;p5"/>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105" name="Google Shape;105;p5"/>
              <p:cNvGrpSpPr/>
              <p:nvPr/>
            </p:nvGrpSpPr>
            <p:grpSpPr>
              <a:xfrm>
                <a:off x="839488" y="2182413"/>
                <a:ext cx="609600" cy="1117540"/>
                <a:chOff x="7453338" y="715125"/>
                <a:chExt cx="609600" cy="1117540"/>
              </a:xfrm>
            </p:grpSpPr>
            <p:cxnSp>
              <p:nvCxnSpPr>
                <p:cNvPr id="106" name="Google Shape;106;p5"/>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07" name="Google Shape;107;p5"/>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08" name="Google Shape;108;p5"/>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09" name="Google Shape;109;p5"/>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0" name="Google Shape;110;p5"/>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1" name="Google Shape;111;p5"/>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2" name="Google Shape;112;p5"/>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3" name="Google Shape;113;p5"/>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4" name="Google Shape;114;p5"/>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5" name="Google Shape;115;p5"/>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6" name="Google Shape;116;p5"/>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17" name="Google Shape;117;p5"/>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18" name="Google Shape;118;p5"/>
            <p:cNvGrpSpPr/>
            <p:nvPr/>
          </p:nvGrpSpPr>
          <p:grpSpPr>
            <a:xfrm>
              <a:off x="7940250" y="4134088"/>
              <a:ext cx="877888" cy="469900"/>
              <a:chOff x="7327075" y="3825188"/>
              <a:chExt cx="877888" cy="469900"/>
            </a:xfrm>
          </p:grpSpPr>
          <p:sp>
            <p:nvSpPr>
              <p:cNvPr id="119" name="Google Shape;119;p5"/>
              <p:cNvSpPr/>
              <p:nvPr/>
            </p:nvSpPr>
            <p:spPr>
              <a:xfrm>
                <a:off x="7327075" y="382518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0" name="Google Shape;120;p5"/>
              <p:cNvGrpSpPr/>
              <p:nvPr/>
            </p:nvGrpSpPr>
            <p:grpSpPr>
              <a:xfrm>
                <a:off x="7435371" y="3940000"/>
                <a:ext cx="667073" cy="204775"/>
                <a:chOff x="5848350" y="2788450"/>
                <a:chExt cx="1285800" cy="204775"/>
              </a:xfrm>
            </p:grpSpPr>
            <p:cxnSp>
              <p:nvCxnSpPr>
                <p:cNvPr id="121" name="Google Shape;121;p5"/>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122" name="Google Shape;122;p5"/>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123" name="Google Shape;123;p5"/>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grpSp>
        <p:nvGrpSpPr>
          <p:cNvPr id="124" name="Google Shape;124;p5"/>
          <p:cNvGrpSpPr/>
          <p:nvPr/>
        </p:nvGrpSpPr>
        <p:grpSpPr>
          <a:xfrm>
            <a:off x="7989842" y="3606725"/>
            <a:ext cx="303300" cy="311400"/>
            <a:chOff x="1663317" y="971900"/>
            <a:chExt cx="303300" cy="311400"/>
          </a:xfrm>
        </p:grpSpPr>
        <p:sp>
          <p:nvSpPr>
            <p:cNvPr id="125" name="Google Shape;125;p5"/>
            <p:cNvSpPr/>
            <p:nvPr/>
          </p:nvSpPr>
          <p:spPr>
            <a:xfrm>
              <a:off x="1663317"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26" name="Google Shape;126;p5"/>
            <p:cNvSpPr/>
            <p:nvPr/>
          </p:nvSpPr>
          <p:spPr>
            <a:xfrm>
              <a:off x="1712517" y="1025150"/>
              <a:ext cx="204900" cy="204900"/>
            </a:xfrm>
            <a:prstGeom prst="mathPlus">
              <a:avLst>
                <a:gd name="adj1" fmla="val 23520"/>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94"/>
        <p:cNvGrpSpPr/>
        <p:nvPr/>
      </p:nvGrpSpPr>
      <p:grpSpPr>
        <a:xfrm>
          <a:off x="0" y="0"/>
          <a:ext cx="0" cy="0"/>
          <a:chOff x="0" y="0"/>
          <a:chExt cx="0" cy="0"/>
        </a:xfrm>
      </p:grpSpPr>
      <p:grpSp>
        <p:nvGrpSpPr>
          <p:cNvPr id="195" name="Google Shape;195;p8"/>
          <p:cNvGrpSpPr/>
          <p:nvPr/>
        </p:nvGrpSpPr>
        <p:grpSpPr>
          <a:xfrm>
            <a:off x="326250" y="4505375"/>
            <a:ext cx="8491500" cy="318625"/>
            <a:chOff x="326250" y="4505375"/>
            <a:chExt cx="8491500" cy="318625"/>
          </a:xfrm>
        </p:grpSpPr>
        <p:sp>
          <p:nvSpPr>
            <p:cNvPr id="196" name="Google Shape;196;p8"/>
            <p:cNvSpPr/>
            <p:nvPr/>
          </p:nvSpPr>
          <p:spPr>
            <a:xfrm>
              <a:off x="326250" y="4505400"/>
              <a:ext cx="8491500" cy="3186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97" name="Google Shape;197;p8"/>
            <p:cNvGrpSpPr/>
            <p:nvPr/>
          </p:nvGrpSpPr>
          <p:grpSpPr>
            <a:xfrm>
              <a:off x="8361877" y="4505375"/>
              <a:ext cx="455613" cy="318598"/>
              <a:chOff x="8362100" y="4505388"/>
              <a:chExt cx="455613" cy="315913"/>
            </a:xfrm>
          </p:grpSpPr>
          <p:sp>
            <p:nvSpPr>
              <p:cNvPr id="198" name="Google Shape;198;p8"/>
              <p:cNvSpPr/>
              <p:nvPr/>
            </p:nvSpPr>
            <p:spPr>
              <a:xfrm>
                <a:off x="8362100" y="4505388"/>
                <a:ext cx="455613" cy="315913"/>
              </a:xfrm>
              <a:custGeom>
                <a:avLst/>
                <a:gdLst/>
                <a:ahLst/>
                <a:cxnLst/>
                <a:rect l="l" t="t" r="r" b="b"/>
                <a:pathLst>
                  <a:path w="190" h="132" extrusionOk="0">
                    <a:moveTo>
                      <a:pt x="0" y="132"/>
                    </a:moveTo>
                    <a:cubicBezTo>
                      <a:pt x="124" y="132"/>
                      <a:pt x="124" y="132"/>
                      <a:pt x="124" y="132"/>
                    </a:cubicBezTo>
                    <a:cubicBezTo>
                      <a:pt x="160" y="132"/>
                      <a:pt x="190" y="102"/>
                      <a:pt x="190" y="66"/>
                    </a:cubicBezTo>
                    <a:cubicBezTo>
                      <a:pt x="190" y="29"/>
                      <a:pt x="160" y="0"/>
                      <a:pt x="124" y="0"/>
                    </a:cubicBezTo>
                    <a:cubicBezTo>
                      <a:pt x="0" y="0"/>
                      <a:pt x="0" y="0"/>
                      <a:pt x="0" y="0"/>
                    </a:cubicBezTo>
                    <a:lnTo>
                      <a:pt x="0" y="132"/>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99" name="Google Shape;199;p8"/>
              <p:cNvGrpSpPr/>
              <p:nvPr/>
            </p:nvGrpSpPr>
            <p:grpSpPr>
              <a:xfrm>
                <a:off x="8477349" y="4595021"/>
                <a:ext cx="161419" cy="156795"/>
                <a:chOff x="10138900" y="2314588"/>
                <a:chExt cx="165101" cy="160338"/>
              </a:xfrm>
            </p:grpSpPr>
            <p:sp>
              <p:nvSpPr>
                <p:cNvPr id="200" name="Google Shape;200;p8"/>
                <p:cNvSpPr/>
                <p:nvPr/>
              </p:nvSpPr>
              <p:spPr>
                <a:xfrm>
                  <a:off x="10138900" y="2314588"/>
                  <a:ext cx="165100" cy="160338"/>
                </a:xfrm>
                <a:custGeom>
                  <a:avLst/>
                  <a:gdLst/>
                  <a:ahLst/>
                  <a:cxnLst/>
                  <a:rect l="l" t="t" r="r" b="b"/>
                  <a:pathLst>
                    <a:path w="69" h="67" extrusionOk="0">
                      <a:moveTo>
                        <a:pt x="41" y="67"/>
                      </a:moveTo>
                      <a:cubicBezTo>
                        <a:pt x="41" y="67"/>
                        <a:pt x="41" y="67"/>
                        <a:pt x="41" y="67"/>
                      </a:cubicBezTo>
                      <a:cubicBezTo>
                        <a:pt x="40" y="67"/>
                        <a:pt x="40" y="67"/>
                        <a:pt x="40" y="66"/>
                      </a:cubicBezTo>
                      <a:cubicBezTo>
                        <a:pt x="33" y="34"/>
                        <a:pt x="33" y="34"/>
                        <a:pt x="33" y="34"/>
                      </a:cubicBezTo>
                      <a:cubicBezTo>
                        <a:pt x="1" y="25"/>
                        <a:pt x="1" y="25"/>
                        <a:pt x="1" y="25"/>
                      </a:cubicBezTo>
                      <a:cubicBezTo>
                        <a:pt x="0" y="25"/>
                        <a:pt x="0" y="25"/>
                        <a:pt x="0" y="24"/>
                      </a:cubicBezTo>
                      <a:cubicBezTo>
                        <a:pt x="0" y="24"/>
                        <a:pt x="0" y="23"/>
                        <a:pt x="1" y="23"/>
                      </a:cubicBezTo>
                      <a:cubicBezTo>
                        <a:pt x="68" y="0"/>
                        <a:pt x="68" y="0"/>
                        <a:pt x="68" y="0"/>
                      </a:cubicBezTo>
                      <a:cubicBezTo>
                        <a:pt x="68" y="0"/>
                        <a:pt x="69" y="0"/>
                        <a:pt x="69" y="0"/>
                      </a:cubicBezTo>
                      <a:cubicBezTo>
                        <a:pt x="69" y="1"/>
                        <a:pt x="69" y="1"/>
                        <a:pt x="69" y="2"/>
                      </a:cubicBezTo>
                      <a:cubicBezTo>
                        <a:pt x="42" y="67"/>
                        <a:pt x="42" y="67"/>
                        <a:pt x="42" y="67"/>
                      </a:cubicBezTo>
                      <a:cubicBezTo>
                        <a:pt x="42" y="67"/>
                        <a:pt x="41" y="67"/>
                        <a:pt x="41" y="67"/>
                      </a:cubicBezTo>
                      <a:close/>
                      <a:moveTo>
                        <a:pt x="5" y="24"/>
                      </a:moveTo>
                      <a:cubicBezTo>
                        <a:pt x="34" y="32"/>
                        <a:pt x="34" y="32"/>
                        <a:pt x="34" y="32"/>
                      </a:cubicBezTo>
                      <a:cubicBezTo>
                        <a:pt x="35" y="32"/>
                        <a:pt x="35" y="32"/>
                        <a:pt x="35" y="33"/>
                      </a:cubicBezTo>
                      <a:cubicBezTo>
                        <a:pt x="41" y="62"/>
                        <a:pt x="41" y="62"/>
                        <a:pt x="41" y="62"/>
                      </a:cubicBezTo>
                      <a:cubicBezTo>
                        <a:pt x="66" y="3"/>
                        <a:pt x="66" y="3"/>
                        <a:pt x="66" y="3"/>
                      </a:cubicBezTo>
                      <a:lnTo>
                        <a:pt x="5" y="24"/>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10216688" y="2314588"/>
                  <a:ext cx="87313" cy="80963"/>
                </a:xfrm>
                <a:custGeom>
                  <a:avLst/>
                  <a:gdLst/>
                  <a:ahLst/>
                  <a:cxnLst/>
                  <a:rect l="l" t="t" r="r" b="b"/>
                  <a:pathLst>
                    <a:path w="55" h="51" extrusionOk="0">
                      <a:moveTo>
                        <a:pt x="3" y="51"/>
                      </a:moveTo>
                      <a:lnTo>
                        <a:pt x="0" y="48"/>
                      </a:lnTo>
                      <a:lnTo>
                        <a:pt x="52" y="0"/>
                      </a:lnTo>
                      <a:lnTo>
                        <a:pt x="55" y="3"/>
                      </a:lnTo>
                      <a:lnTo>
                        <a:pt x="3" y="51"/>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grpSp>
        <p:nvGrpSpPr>
          <p:cNvPr id="202" name="Google Shape;202;p8"/>
          <p:cNvGrpSpPr/>
          <p:nvPr/>
        </p:nvGrpSpPr>
        <p:grpSpPr>
          <a:xfrm>
            <a:off x="326225" y="228100"/>
            <a:ext cx="1156134" cy="311400"/>
            <a:chOff x="326225" y="228100"/>
            <a:chExt cx="1156134" cy="311400"/>
          </a:xfrm>
        </p:grpSpPr>
        <p:sp>
          <p:nvSpPr>
            <p:cNvPr id="203" name="Google Shape;203;p8"/>
            <p:cNvSpPr/>
            <p:nvPr/>
          </p:nvSpPr>
          <p:spPr>
            <a:xfrm>
              <a:off x="326225"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4" name="Google Shape;204;p8"/>
            <p:cNvSpPr/>
            <p:nvPr/>
          </p:nvSpPr>
          <p:spPr>
            <a:xfrm>
              <a:off x="752642"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5" name="Google Shape;205;p8"/>
            <p:cNvSpPr/>
            <p:nvPr/>
          </p:nvSpPr>
          <p:spPr>
            <a:xfrm>
              <a:off x="1179059"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6" name="Google Shape;206;p8"/>
            <p:cNvSpPr/>
            <p:nvPr/>
          </p:nvSpPr>
          <p:spPr>
            <a:xfrm>
              <a:off x="801842" y="281350"/>
              <a:ext cx="204900" cy="204900"/>
            </a:xfrm>
            <a:prstGeom prst="mathPlus">
              <a:avLst>
                <a:gd name="adj1" fmla="val 2352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7" name="Google Shape;207;p8"/>
            <p:cNvSpPr/>
            <p:nvPr/>
          </p:nvSpPr>
          <p:spPr>
            <a:xfrm>
              <a:off x="1245959" y="299200"/>
              <a:ext cx="169500" cy="169200"/>
            </a:xfrm>
            <a:prstGeom prst="flowChartMagneticTap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208" name="Google Shape;208;p8"/>
            <p:cNvGrpSpPr/>
            <p:nvPr/>
          </p:nvGrpSpPr>
          <p:grpSpPr>
            <a:xfrm>
              <a:off x="381693" y="299201"/>
              <a:ext cx="192347" cy="156850"/>
              <a:chOff x="2244725" y="192088"/>
              <a:chExt cx="7724774" cy="6299200"/>
            </a:xfrm>
          </p:grpSpPr>
          <p:sp>
            <p:nvSpPr>
              <p:cNvPr id="209" name="Google Shape;209;p8"/>
              <p:cNvSpPr/>
              <p:nvPr/>
            </p:nvSpPr>
            <p:spPr>
              <a:xfrm>
                <a:off x="2244725" y="192088"/>
                <a:ext cx="7724774" cy="2182813"/>
              </a:xfrm>
              <a:custGeom>
                <a:avLst/>
                <a:gdLst/>
                <a:ahLst/>
                <a:cxnLst/>
                <a:rect l="l" t="t" r="r" b="b"/>
                <a:pathLst>
                  <a:path w="2050" h="579" extrusionOk="0">
                    <a:moveTo>
                      <a:pt x="0" y="500"/>
                    </a:moveTo>
                    <a:cubicBezTo>
                      <a:pt x="41" y="459"/>
                      <a:pt x="81" y="414"/>
                      <a:pt x="125" y="376"/>
                    </a:cubicBezTo>
                    <a:cubicBezTo>
                      <a:pt x="310" y="216"/>
                      <a:pt x="524" y="112"/>
                      <a:pt x="765" y="71"/>
                    </a:cubicBezTo>
                    <a:cubicBezTo>
                      <a:pt x="1179" y="0"/>
                      <a:pt x="1553" y="95"/>
                      <a:pt x="1883" y="355"/>
                    </a:cubicBezTo>
                    <a:cubicBezTo>
                      <a:pt x="1934" y="395"/>
                      <a:pt x="1980" y="442"/>
                      <a:pt x="2026" y="487"/>
                    </a:cubicBezTo>
                    <a:cubicBezTo>
                      <a:pt x="2050" y="510"/>
                      <a:pt x="2049" y="540"/>
                      <a:pt x="2028" y="560"/>
                    </a:cubicBezTo>
                    <a:cubicBezTo>
                      <a:pt x="2007" y="579"/>
                      <a:pt x="1979" y="576"/>
                      <a:pt x="1956" y="553"/>
                    </a:cubicBezTo>
                    <a:cubicBezTo>
                      <a:pt x="1953" y="550"/>
                      <a:pt x="1950" y="547"/>
                      <a:pt x="1948" y="544"/>
                    </a:cubicBezTo>
                    <a:cubicBezTo>
                      <a:pt x="1820" y="410"/>
                      <a:pt x="1670" y="307"/>
                      <a:pt x="1497" y="238"/>
                    </a:cubicBezTo>
                    <a:cubicBezTo>
                      <a:pt x="1007" y="42"/>
                      <a:pt x="462" y="158"/>
                      <a:pt x="93" y="538"/>
                    </a:cubicBezTo>
                    <a:cubicBezTo>
                      <a:pt x="57" y="574"/>
                      <a:pt x="28" y="571"/>
                      <a:pt x="0" y="528"/>
                    </a:cubicBezTo>
                    <a:cubicBezTo>
                      <a:pt x="0" y="519"/>
                      <a:pt x="0" y="510"/>
                      <a:pt x="0" y="50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3240088" y="1990726"/>
                <a:ext cx="5738812" cy="1576388"/>
              </a:xfrm>
              <a:custGeom>
                <a:avLst/>
                <a:gdLst/>
                <a:ahLst/>
                <a:cxnLst/>
                <a:rect l="l" t="t" r="r" b="b"/>
                <a:pathLst>
                  <a:path w="1523" h="418" extrusionOk="0">
                    <a:moveTo>
                      <a:pt x="769" y="0"/>
                    </a:moveTo>
                    <a:cubicBezTo>
                      <a:pt x="1046" y="6"/>
                      <a:pt x="1294" y="113"/>
                      <a:pt x="1493" y="328"/>
                    </a:cubicBezTo>
                    <a:cubicBezTo>
                      <a:pt x="1523" y="360"/>
                      <a:pt x="1512" y="404"/>
                      <a:pt x="1473" y="413"/>
                    </a:cubicBezTo>
                    <a:cubicBezTo>
                      <a:pt x="1451" y="418"/>
                      <a:pt x="1435" y="408"/>
                      <a:pt x="1421" y="392"/>
                    </a:cubicBezTo>
                    <a:cubicBezTo>
                      <a:pt x="1372" y="338"/>
                      <a:pt x="1317" y="291"/>
                      <a:pt x="1257" y="251"/>
                    </a:cubicBezTo>
                    <a:cubicBezTo>
                      <a:pt x="890" y="6"/>
                      <a:pt x="403" y="59"/>
                      <a:pt x="98" y="377"/>
                    </a:cubicBezTo>
                    <a:cubicBezTo>
                      <a:pt x="89" y="387"/>
                      <a:pt x="78" y="397"/>
                      <a:pt x="65" y="402"/>
                    </a:cubicBezTo>
                    <a:cubicBezTo>
                      <a:pt x="45" y="409"/>
                      <a:pt x="23" y="399"/>
                      <a:pt x="12" y="381"/>
                    </a:cubicBezTo>
                    <a:cubicBezTo>
                      <a:pt x="0" y="362"/>
                      <a:pt x="1" y="339"/>
                      <a:pt x="19" y="322"/>
                    </a:cubicBezTo>
                    <a:cubicBezTo>
                      <a:pt x="55" y="287"/>
                      <a:pt x="90" y="251"/>
                      <a:pt x="130" y="219"/>
                    </a:cubicBezTo>
                    <a:cubicBezTo>
                      <a:pt x="312" y="75"/>
                      <a:pt x="521" y="3"/>
                      <a:pt x="769"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4318000" y="3717926"/>
                <a:ext cx="3544888" cy="1138238"/>
              </a:xfrm>
              <a:custGeom>
                <a:avLst/>
                <a:gdLst/>
                <a:ahLst/>
                <a:cxnLst/>
                <a:rect l="l" t="t" r="r" b="b"/>
                <a:pathLst>
                  <a:path w="941" h="302" extrusionOk="0">
                    <a:moveTo>
                      <a:pt x="485" y="0"/>
                    </a:moveTo>
                    <a:cubicBezTo>
                      <a:pt x="649" y="3"/>
                      <a:pt x="801" y="72"/>
                      <a:pt x="920" y="211"/>
                    </a:cubicBezTo>
                    <a:cubicBezTo>
                      <a:pt x="941" y="235"/>
                      <a:pt x="941" y="264"/>
                      <a:pt x="919" y="283"/>
                    </a:cubicBezTo>
                    <a:cubicBezTo>
                      <a:pt x="897" y="302"/>
                      <a:pt x="869" y="299"/>
                      <a:pt x="847" y="274"/>
                    </a:cubicBezTo>
                    <a:cubicBezTo>
                      <a:pt x="768" y="181"/>
                      <a:pt x="668" y="122"/>
                      <a:pt x="547" y="104"/>
                    </a:cubicBezTo>
                    <a:cubicBezTo>
                      <a:pt x="374" y="78"/>
                      <a:pt x="227" y="129"/>
                      <a:pt x="105" y="254"/>
                    </a:cubicBezTo>
                    <a:cubicBezTo>
                      <a:pt x="100" y="259"/>
                      <a:pt x="96" y="264"/>
                      <a:pt x="91" y="268"/>
                    </a:cubicBezTo>
                    <a:cubicBezTo>
                      <a:pt x="71" y="288"/>
                      <a:pt x="43" y="290"/>
                      <a:pt x="23" y="272"/>
                    </a:cubicBezTo>
                    <a:cubicBezTo>
                      <a:pt x="3" y="254"/>
                      <a:pt x="0" y="223"/>
                      <a:pt x="21" y="203"/>
                    </a:cubicBezTo>
                    <a:cubicBezTo>
                      <a:pt x="58" y="167"/>
                      <a:pt x="95" y="131"/>
                      <a:pt x="136" y="102"/>
                    </a:cubicBezTo>
                    <a:cubicBezTo>
                      <a:pt x="235" y="33"/>
                      <a:pt x="346" y="1"/>
                      <a:pt x="48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5429250" y="5157788"/>
                <a:ext cx="1330325" cy="1333500"/>
              </a:xfrm>
              <a:custGeom>
                <a:avLst/>
                <a:gdLst/>
                <a:ahLst/>
                <a:cxnLst/>
                <a:rect l="l" t="t" r="r" b="b"/>
                <a:pathLst>
                  <a:path w="353" h="354" extrusionOk="0">
                    <a:moveTo>
                      <a:pt x="0" y="177"/>
                    </a:moveTo>
                    <a:cubicBezTo>
                      <a:pt x="0" y="79"/>
                      <a:pt x="79" y="0"/>
                      <a:pt x="178" y="0"/>
                    </a:cubicBezTo>
                    <a:cubicBezTo>
                      <a:pt x="275" y="1"/>
                      <a:pt x="353" y="79"/>
                      <a:pt x="353" y="177"/>
                    </a:cubicBezTo>
                    <a:cubicBezTo>
                      <a:pt x="353" y="276"/>
                      <a:pt x="274" y="354"/>
                      <a:pt x="176" y="354"/>
                    </a:cubicBezTo>
                    <a:cubicBezTo>
                      <a:pt x="78" y="353"/>
                      <a:pt x="0" y="275"/>
                      <a:pt x="0" y="177"/>
                    </a:cubicBezTo>
                    <a:close/>
                    <a:moveTo>
                      <a:pt x="97" y="177"/>
                    </a:moveTo>
                    <a:cubicBezTo>
                      <a:pt x="97" y="221"/>
                      <a:pt x="132" y="257"/>
                      <a:pt x="176" y="257"/>
                    </a:cubicBezTo>
                    <a:cubicBezTo>
                      <a:pt x="220" y="258"/>
                      <a:pt x="256" y="222"/>
                      <a:pt x="257" y="178"/>
                    </a:cubicBezTo>
                    <a:cubicBezTo>
                      <a:pt x="257" y="133"/>
                      <a:pt x="221" y="97"/>
                      <a:pt x="176" y="97"/>
                    </a:cubicBezTo>
                    <a:cubicBezTo>
                      <a:pt x="132" y="97"/>
                      <a:pt x="97" y="132"/>
                      <a:pt x="97" y="17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213" name="Google Shape;213;p8"/>
          <p:cNvSpPr txBox="1">
            <a:spLocks noGrp="1"/>
          </p:cNvSpPr>
          <p:nvPr>
            <p:ph type="title"/>
          </p:nvPr>
        </p:nvSpPr>
        <p:spPr>
          <a:xfrm>
            <a:off x="713225" y="1716300"/>
            <a:ext cx="4701600" cy="1823700"/>
          </a:xfrm>
          <a:prstGeom prst="rect">
            <a:avLst/>
          </a:prstGeom>
        </p:spPr>
        <p:txBody>
          <a:bodyPr spcFirstLastPara="1" wrap="square" lIns="91425" tIns="91425" rIns="91425" bIns="91425" anchor="ctr" anchorCtr="0">
            <a:noAutofit/>
          </a:bodyPr>
          <a:lstStyle>
            <a:lvl1pPr lvl="0" algn="r">
              <a:lnSpc>
                <a:spcPct val="80000"/>
              </a:lnSpc>
              <a:spcBef>
                <a:spcPts val="0"/>
              </a:spcBef>
              <a:spcAft>
                <a:spcPts val="0"/>
              </a:spcAft>
              <a:buSzPts val="60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214" name="Google Shape;214;p8"/>
          <p:cNvGrpSpPr/>
          <p:nvPr/>
        </p:nvGrpSpPr>
        <p:grpSpPr>
          <a:xfrm>
            <a:off x="6402875" y="1791175"/>
            <a:ext cx="2027900" cy="2598025"/>
            <a:chOff x="6402875" y="1791175"/>
            <a:chExt cx="2027900" cy="2598025"/>
          </a:xfrm>
        </p:grpSpPr>
        <p:grpSp>
          <p:nvGrpSpPr>
            <p:cNvPr id="215" name="Google Shape;215;p8"/>
            <p:cNvGrpSpPr/>
            <p:nvPr/>
          </p:nvGrpSpPr>
          <p:grpSpPr>
            <a:xfrm flipH="1">
              <a:off x="7482638" y="2514538"/>
              <a:ext cx="879475" cy="1439864"/>
              <a:chOff x="704550" y="2022613"/>
              <a:chExt cx="879475" cy="1439864"/>
            </a:xfrm>
          </p:grpSpPr>
          <p:sp>
            <p:nvSpPr>
              <p:cNvPr id="216" name="Google Shape;216;p8"/>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217" name="Google Shape;217;p8"/>
              <p:cNvGrpSpPr/>
              <p:nvPr/>
            </p:nvGrpSpPr>
            <p:grpSpPr>
              <a:xfrm>
                <a:off x="839488" y="2182413"/>
                <a:ext cx="609600" cy="1117540"/>
                <a:chOff x="7453338" y="715125"/>
                <a:chExt cx="609600" cy="1117540"/>
              </a:xfrm>
            </p:grpSpPr>
            <p:cxnSp>
              <p:nvCxnSpPr>
                <p:cNvPr id="218" name="Google Shape;218;p8"/>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19" name="Google Shape;219;p8"/>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0" name="Google Shape;220;p8"/>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1" name="Google Shape;221;p8"/>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2" name="Google Shape;222;p8"/>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3" name="Google Shape;223;p8"/>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4" name="Google Shape;224;p8"/>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5" name="Google Shape;225;p8"/>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6" name="Google Shape;226;p8"/>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7" name="Google Shape;227;p8"/>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8" name="Google Shape;228;p8"/>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9" name="Google Shape;229;p8"/>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230" name="Google Shape;230;p8"/>
            <p:cNvGrpSpPr/>
            <p:nvPr/>
          </p:nvGrpSpPr>
          <p:grpSpPr>
            <a:xfrm flipH="1">
              <a:off x="6402875" y="3070101"/>
              <a:ext cx="877888" cy="469900"/>
              <a:chOff x="6736325" y="4051538"/>
              <a:chExt cx="877888" cy="469900"/>
            </a:xfrm>
          </p:grpSpPr>
          <p:sp>
            <p:nvSpPr>
              <p:cNvPr id="231" name="Google Shape;231;p8"/>
              <p:cNvSpPr/>
              <p:nvPr/>
            </p:nvSpPr>
            <p:spPr>
              <a:xfrm>
                <a:off x="6736325" y="405153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accen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32" name="Google Shape;232;p8"/>
              <p:cNvGrpSpPr/>
              <p:nvPr/>
            </p:nvGrpSpPr>
            <p:grpSpPr>
              <a:xfrm>
                <a:off x="6844621" y="4166350"/>
                <a:ext cx="667073" cy="204775"/>
                <a:chOff x="5848350" y="2788450"/>
                <a:chExt cx="1285800" cy="204775"/>
              </a:xfrm>
            </p:grpSpPr>
            <p:cxnSp>
              <p:nvCxnSpPr>
                <p:cNvPr id="233" name="Google Shape;233;p8"/>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234" name="Google Shape;234;p8"/>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235" name="Google Shape;235;p8"/>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236" name="Google Shape;236;p8"/>
            <p:cNvGrpSpPr/>
            <p:nvPr/>
          </p:nvGrpSpPr>
          <p:grpSpPr>
            <a:xfrm flipH="1">
              <a:off x="6402875" y="4070600"/>
              <a:ext cx="1544651" cy="318600"/>
              <a:chOff x="6043400" y="3591300"/>
              <a:chExt cx="1544651" cy="318600"/>
            </a:xfrm>
          </p:grpSpPr>
          <p:sp>
            <p:nvSpPr>
              <p:cNvPr id="237" name="Google Shape;237;p8"/>
              <p:cNvSpPr/>
              <p:nvPr/>
            </p:nvSpPr>
            <p:spPr>
              <a:xfrm>
                <a:off x="6043400" y="3591300"/>
                <a:ext cx="1544651" cy="31860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38" name="Google Shape;238;p8"/>
              <p:cNvGrpSpPr/>
              <p:nvPr/>
            </p:nvGrpSpPr>
            <p:grpSpPr>
              <a:xfrm>
                <a:off x="6141952" y="3680050"/>
                <a:ext cx="1369506" cy="102388"/>
                <a:chOff x="5848350" y="2788450"/>
                <a:chExt cx="1285800" cy="102388"/>
              </a:xfrm>
            </p:grpSpPr>
            <p:cxnSp>
              <p:nvCxnSpPr>
                <p:cNvPr id="239" name="Google Shape;239;p8"/>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240" name="Google Shape;240;p8"/>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241" name="Google Shape;241;p8"/>
            <p:cNvGrpSpPr/>
            <p:nvPr/>
          </p:nvGrpSpPr>
          <p:grpSpPr>
            <a:xfrm flipH="1">
              <a:off x="6886138" y="1791175"/>
              <a:ext cx="1544638" cy="528638"/>
              <a:chOff x="5728088" y="2646488"/>
              <a:chExt cx="1544638" cy="528638"/>
            </a:xfrm>
          </p:grpSpPr>
          <p:sp>
            <p:nvSpPr>
              <p:cNvPr id="242" name="Google Shape;242;p8"/>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43" name="Google Shape;243;p8"/>
              <p:cNvGrpSpPr/>
              <p:nvPr/>
            </p:nvGrpSpPr>
            <p:grpSpPr>
              <a:xfrm>
                <a:off x="5857513" y="2784594"/>
                <a:ext cx="1285800" cy="204775"/>
                <a:chOff x="5848350" y="2788450"/>
                <a:chExt cx="1285800" cy="204775"/>
              </a:xfrm>
            </p:grpSpPr>
            <p:cxnSp>
              <p:nvCxnSpPr>
                <p:cNvPr id="244" name="Google Shape;244;p8"/>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245" name="Google Shape;245;p8"/>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246" name="Google Shape;246;p8"/>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cxnSp>
        <p:nvCxnSpPr>
          <p:cNvPr id="247" name="Google Shape;247;p8"/>
          <p:cNvCxnSpPr/>
          <p:nvPr/>
        </p:nvCxnSpPr>
        <p:spPr>
          <a:xfrm>
            <a:off x="709875" y="1725275"/>
            <a:ext cx="4708500" cy="0"/>
          </a:xfrm>
          <a:prstGeom prst="straightConnector1">
            <a:avLst/>
          </a:prstGeom>
          <a:noFill/>
          <a:ln w="9525" cap="flat" cmpd="sng">
            <a:solidFill>
              <a:schemeClr val="dk1"/>
            </a:solidFill>
            <a:prstDash val="solid"/>
            <a:round/>
            <a:headEnd type="none" w="med" len="med"/>
            <a:tailEnd type="none" w="med" len="med"/>
          </a:ln>
        </p:spPr>
      </p:cxnSp>
      <p:cxnSp>
        <p:nvCxnSpPr>
          <p:cNvPr id="248" name="Google Shape;248;p8"/>
          <p:cNvCxnSpPr/>
          <p:nvPr/>
        </p:nvCxnSpPr>
        <p:spPr>
          <a:xfrm>
            <a:off x="709875" y="3540000"/>
            <a:ext cx="4708500"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49"/>
        <p:cNvGrpSpPr/>
        <p:nvPr/>
      </p:nvGrpSpPr>
      <p:grpSpPr>
        <a:xfrm>
          <a:off x="0" y="0"/>
          <a:ext cx="0" cy="0"/>
          <a:chOff x="0" y="0"/>
          <a:chExt cx="0" cy="0"/>
        </a:xfrm>
      </p:grpSpPr>
      <p:grpSp>
        <p:nvGrpSpPr>
          <p:cNvPr id="250" name="Google Shape;250;p9"/>
          <p:cNvGrpSpPr/>
          <p:nvPr/>
        </p:nvGrpSpPr>
        <p:grpSpPr>
          <a:xfrm>
            <a:off x="326250" y="4505375"/>
            <a:ext cx="8491500" cy="318625"/>
            <a:chOff x="326250" y="4505375"/>
            <a:chExt cx="8491500" cy="318625"/>
          </a:xfrm>
        </p:grpSpPr>
        <p:sp>
          <p:nvSpPr>
            <p:cNvPr id="251" name="Google Shape;251;p9"/>
            <p:cNvSpPr/>
            <p:nvPr/>
          </p:nvSpPr>
          <p:spPr>
            <a:xfrm>
              <a:off x="326250" y="4505400"/>
              <a:ext cx="8491500" cy="3186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252" name="Google Shape;252;p9"/>
            <p:cNvGrpSpPr/>
            <p:nvPr/>
          </p:nvGrpSpPr>
          <p:grpSpPr>
            <a:xfrm>
              <a:off x="8361877" y="4505375"/>
              <a:ext cx="455613" cy="318598"/>
              <a:chOff x="8362100" y="4505388"/>
              <a:chExt cx="455613" cy="315913"/>
            </a:xfrm>
          </p:grpSpPr>
          <p:sp>
            <p:nvSpPr>
              <p:cNvPr id="253" name="Google Shape;253;p9"/>
              <p:cNvSpPr/>
              <p:nvPr/>
            </p:nvSpPr>
            <p:spPr>
              <a:xfrm>
                <a:off x="8362100" y="4505388"/>
                <a:ext cx="455613" cy="315913"/>
              </a:xfrm>
              <a:custGeom>
                <a:avLst/>
                <a:gdLst/>
                <a:ahLst/>
                <a:cxnLst/>
                <a:rect l="l" t="t" r="r" b="b"/>
                <a:pathLst>
                  <a:path w="190" h="132" extrusionOk="0">
                    <a:moveTo>
                      <a:pt x="0" y="132"/>
                    </a:moveTo>
                    <a:cubicBezTo>
                      <a:pt x="124" y="132"/>
                      <a:pt x="124" y="132"/>
                      <a:pt x="124" y="132"/>
                    </a:cubicBezTo>
                    <a:cubicBezTo>
                      <a:pt x="160" y="132"/>
                      <a:pt x="190" y="102"/>
                      <a:pt x="190" y="66"/>
                    </a:cubicBezTo>
                    <a:cubicBezTo>
                      <a:pt x="190" y="29"/>
                      <a:pt x="160" y="0"/>
                      <a:pt x="124" y="0"/>
                    </a:cubicBezTo>
                    <a:cubicBezTo>
                      <a:pt x="0" y="0"/>
                      <a:pt x="0" y="0"/>
                      <a:pt x="0" y="0"/>
                    </a:cubicBezTo>
                    <a:lnTo>
                      <a:pt x="0" y="132"/>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54" name="Google Shape;254;p9"/>
              <p:cNvGrpSpPr/>
              <p:nvPr/>
            </p:nvGrpSpPr>
            <p:grpSpPr>
              <a:xfrm>
                <a:off x="8477349" y="4595021"/>
                <a:ext cx="161419" cy="156795"/>
                <a:chOff x="10138900" y="2314588"/>
                <a:chExt cx="165101" cy="160338"/>
              </a:xfrm>
            </p:grpSpPr>
            <p:sp>
              <p:nvSpPr>
                <p:cNvPr id="255" name="Google Shape;255;p9"/>
                <p:cNvSpPr/>
                <p:nvPr/>
              </p:nvSpPr>
              <p:spPr>
                <a:xfrm>
                  <a:off x="10138900" y="2314588"/>
                  <a:ext cx="165100" cy="160338"/>
                </a:xfrm>
                <a:custGeom>
                  <a:avLst/>
                  <a:gdLst/>
                  <a:ahLst/>
                  <a:cxnLst/>
                  <a:rect l="l" t="t" r="r" b="b"/>
                  <a:pathLst>
                    <a:path w="69" h="67" extrusionOk="0">
                      <a:moveTo>
                        <a:pt x="41" y="67"/>
                      </a:moveTo>
                      <a:cubicBezTo>
                        <a:pt x="41" y="67"/>
                        <a:pt x="41" y="67"/>
                        <a:pt x="41" y="67"/>
                      </a:cubicBezTo>
                      <a:cubicBezTo>
                        <a:pt x="40" y="67"/>
                        <a:pt x="40" y="67"/>
                        <a:pt x="40" y="66"/>
                      </a:cubicBezTo>
                      <a:cubicBezTo>
                        <a:pt x="33" y="34"/>
                        <a:pt x="33" y="34"/>
                        <a:pt x="33" y="34"/>
                      </a:cubicBezTo>
                      <a:cubicBezTo>
                        <a:pt x="1" y="25"/>
                        <a:pt x="1" y="25"/>
                        <a:pt x="1" y="25"/>
                      </a:cubicBezTo>
                      <a:cubicBezTo>
                        <a:pt x="0" y="25"/>
                        <a:pt x="0" y="25"/>
                        <a:pt x="0" y="24"/>
                      </a:cubicBezTo>
                      <a:cubicBezTo>
                        <a:pt x="0" y="24"/>
                        <a:pt x="0" y="23"/>
                        <a:pt x="1" y="23"/>
                      </a:cubicBezTo>
                      <a:cubicBezTo>
                        <a:pt x="68" y="0"/>
                        <a:pt x="68" y="0"/>
                        <a:pt x="68" y="0"/>
                      </a:cubicBezTo>
                      <a:cubicBezTo>
                        <a:pt x="68" y="0"/>
                        <a:pt x="69" y="0"/>
                        <a:pt x="69" y="0"/>
                      </a:cubicBezTo>
                      <a:cubicBezTo>
                        <a:pt x="69" y="1"/>
                        <a:pt x="69" y="1"/>
                        <a:pt x="69" y="2"/>
                      </a:cubicBezTo>
                      <a:cubicBezTo>
                        <a:pt x="42" y="67"/>
                        <a:pt x="42" y="67"/>
                        <a:pt x="42" y="67"/>
                      </a:cubicBezTo>
                      <a:cubicBezTo>
                        <a:pt x="42" y="67"/>
                        <a:pt x="41" y="67"/>
                        <a:pt x="41" y="67"/>
                      </a:cubicBezTo>
                      <a:close/>
                      <a:moveTo>
                        <a:pt x="5" y="24"/>
                      </a:moveTo>
                      <a:cubicBezTo>
                        <a:pt x="34" y="32"/>
                        <a:pt x="34" y="32"/>
                        <a:pt x="34" y="32"/>
                      </a:cubicBezTo>
                      <a:cubicBezTo>
                        <a:pt x="35" y="32"/>
                        <a:pt x="35" y="32"/>
                        <a:pt x="35" y="33"/>
                      </a:cubicBezTo>
                      <a:cubicBezTo>
                        <a:pt x="41" y="62"/>
                        <a:pt x="41" y="62"/>
                        <a:pt x="41" y="62"/>
                      </a:cubicBezTo>
                      <a:cubicBezTo>
                        <a:pt x="66" y="3"/>
                        <a:pt x="66" y="3"/>
                        <a:pt x="66" y="3"/>
                      </a:cubicBezTo>
                      <a:lnTo>
                        <a:pt x="5" y="24"/>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9"/>
                <p:cNvSpPr/>
                <p:nvPr/>
              </p:nvSpPr>
              <p:spPr>
                <a:xfrm>
                  <a:off x="10216688" y="2314588"/>
                  <a:ext cx="87313" cy="80963"/>
                </a:xfrm>
                <a:custGeom>
                  <a:avLst/>
                  <a:gdLst/>
                  <a:ahLst/>
                  <a:cxnLst/>
                  <a:rect l="l" t="t" r="r" b="b"/>
                  <a:pathLst>
                    <a:path w="55" h="51" extrusionOk="0">
                      <a:moveTo>
                        <a:pt x="3" y="51"/>
                      </a:moveTo>
                      <a:lnTo>
                        <a:pt x="0" y="48"/>
                      </a:lnTo>
                      <a:lnTo>
                        <a:pt x="52" y="0"/>
                      </a:lnTo>
                      <a:lnTo>
                        <a:pt x="55" y="3"/>
                      </a:lnTo>
                      <a:lnTo>
                        <a:pt x="3" y="51"/>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sp>
        <p:nvSpPr>
          <p:cNvPr id="257" name="Google Shape;257;p9"/>
          <p:cNvSpPr txBox="1">
            <a:spLocks noGrp="1"/>
          </p:cNvSpPr>
          <p:nvPr>
            <p:ph type="title"/>
          </p:nvPr>
        </p:nvSpPr>
        <p:spPr>
          <a:xfrm>
            <a:off x="3872900" y="1734275"/>
            <a:ext cx="4557900" cy="15075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58" name="Google Shape;258;p9"/>
          <p:cNvSpPr txBox="1">
            <a:spLocks noGrp="1"/>
          </p:cNvSpPr>
          <p:nvPr>
            <p:ph type="subTitle" idx="1"/>
          </p:nvPr>
        </p:nvSpPr>
        <p:spPr>
          <a:xfrm>
            <a:off x="3872900" y="3241711"/>
            <a:ext cx="4557900" cy="29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4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grpSp>
        <p:nvGrpSpPr>
          <p:cNvPr id="259" name="Google Shape;259;p9"/>
          <p:cNvGrpSpPr/>
          <p:nvPr/>
        </p:nvGrpSpPr>
        <p:grpSpPr>
          <a:xfrm>
            <a:off x="7661600" y="228100"/>
            <a:ext cx="1156134" cy="311400"/>
            <a:chOff x="7661600" y="228100"/>
            <a:chExt cx="1156134" cy="311400"/>
          </a:xfrm>
        </p:grpSpPr>
        <p:sp>
          <p:nvSpPr>
            <p:cNvPr id="260" name="Google Shape;260;p9"/>
            <p:cNvSpPr/>
            <p:nvPr/>
          </p:nvSpPr>
          <p:spPr>
            <a:xfrm>
              <a:off x="7661600"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61" name="Google Shape;261;p9"/>
            <p:cNvSpPr/>
            <p:nvPr/>
          </p:nvSpPr>
          <p:spPr>
            <a:xfrm>
              <a:off x="8088017"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62" name="Google Shape;262;p9"/>
            <p:cNvSpPr/>
            <p:nvPr/>
          </p:nvSpPr>
          <p:spPr>
            <a:xfrm>
              <a:off x="8514434"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63" name="Google Shape;263;p9"/>
            <p:cNvSpPr/>
            <p:nvPr/>
          </p:nvSpPr>
          <p:spPr>
            <a:xfrm>
              <a:off x="8137217" y="281350"/>
              <a:ext cx="204900" cy="204900"/>
            </a:xfrm>
            <a:prstGeom prst="mathPlus">
              <a:avLst>
                <a:gd name="adj1" fmla="val 2352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64" name="Google Shape;264;p9"/>
            <p:cNvSpPr/>
            <p:nvPr/>
          </p:nvSpPr>
          <p:spPr>
            <a:xfrm>
              <a:off x="8581334" y="299200"/>
              <a:ext cx="169500" cy="169200"/>
            </a:xfrm>
            <a:prstGeom prst="flowChartMagneticTap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265" name="Google Shape;265;p9"/>
            <p:cNvGrpSpPr/>
            <p:nvPr/>
          </p:nvGrpSpPr>
          <p:grpSpPr>
            <a:xfrm>
              <a:off x="7717068" y="305376"/>
              <a:ext cx="192347" cy="156850"/>
              <a:chOff x="2244725" y="192088"/>
              <a:chExt cx="7724774" cy="6299200"/>
            </a:xfrm>
          </p:grpSpPr>
          <p:sp>
            <p:nvSpPr>
              <p:cNvPr id="266" name="Google Shape;266;p9"/>
              <p:cNvSpPr/>
              <p:nvPr/>
            </p:nvSpPr>
            <p:spPr>
              <a:xfrm>
                <a:off x="2244725" y="192088"/>
                <a:ext cx="7724774" cy="2182813"/>
              </a:xfrm>
              <a:custGeom>
                <a:avLst/>
                <a:gdLst/>
                <a:ahLst/>
                <a:cxnLst/>
                <a:rect l="l" t="t" r="r" b="b"/>
                <a:pathLst>
                  <a:path w="2050" h="579" extrusionOk="0">
                    <a:moveTo>
                      <a:pt x="0" y="500"/>
                    </a:moveTo>
                    <a:cubicBezTo>
                      <a:pt x="41" y="459"/>
                      <a:pt x="81" y="414"/>
                      <a:pt x="125" y="376"/>
                    </a:cubicBezTo>
                    <a:cubicBezTo>
                      <a:pt x="310" y="216"/>
                      <a:pt x="524" y="112"/>
                      <a:pt x="765" y="71"/>
                    </a:cubicBezTo>
                    <a:cubicBezTo>
                      <a:pt x="1179" y="0"/>
                      <a:pt x="1553" y="95"/>
                      <a:pt x="1883" y="355"/>
                    </a:cubicBezTo>
                    <a:cubicBezTo>
                      <a:pt x="1934" y="395"/>
                      <a:pt x="1980" y="442"/>
                      <a:pt x="2026" y="487"/>
                    </a:cubicBezTo>
                    <a:cubicBezTo>
                      <a:pt x="2050" y="510"/>
                      <a:pt x="2049" y="540"/>
                      <a:pt x="2028" y="560"/>
                    </a:cubicBezTo>
                    <a:cubicBezTo>
                      <a:pt x="2007" y="579"/>
                      <a:pt x="1979" y="576"/>
                      <a:pt x="1956" y="553"/>
                    </a:cubicBezTo>
                    <a:cubicBezTo>
                      <a:pt x="1953" y="550"/>
                      <a:pt x="1950" y="547"/>
                      <a:pt x="1948" y="544"/>
                    </a:cubicBezTo>
                    <a:cubicBezTo>
                      <a:pt x="1820" y="410"/>
                      <a:pt x="1670" y="307"/>
                      <a:pt x="1497" y="238"/>
                    </a:cubicBezTo>
                    <a:cubicBezTo>
                      <a:pt x="1007" y="42"/>
                      <a:pt x="462" y="158"/>
                      <a:pt x="93" y="538"/>
                    </a:cubicBezTo>
                    <a:cubicBezTo>
                      <a:pt x="57" y="574"/>
                      <a:pt x="28" y="571"/>
                      <a:pt x="0" y="528"/>
                    </a:cubicBezTo>
                    <a:cubicBezTo>
                      <a:pt x="0" y="519"/>
                      <a:pt x="0" y="510"/>
                      <a:pt x="0" y="50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9"/>
              <p:cNvSpPr/>
              <p:nvPr/>
            </p:nvSpPr>
            <p:spPr>
              <a:xfrm>
                <a:off x="3240088" y="1990726"/>
                <a:ext cx="5738812" cy="1576388"/>
              </a:xfrm>
              <a:custGeom>
                <a:avLst/>
                <a:gdLst/>
                <a:ahLst/>
                <a:cxnLst/>
                <a:rect l="l" t="t" r="r" b="b"/>
                <a:pathLst>
                  <a:path w="1523" h="418" extrusionOk="0">
                    <a:moveTo>
                      <a:pt x="769" y="0"/>
                    </a:moveTo>
                    <a:cubicBezTo>
                      <a:pt x="1046" y="6"/>
                      <a:pt x="1294" y="113"/>
                      <a:pt x="1493" y="328"/>
                    </a:cubicBezTo>
                    <a:cubicBezTo>
                      <a:pt x="1523" y="360"/>
                      <a:pt x="1512" y="404"/>
                      <a:pt x="1473" y="413"/>
                    </a:cubicBezTo>
                    <a:cubicBezTo>
                      <a:pt x="1451" y="418"/>
                      <a:pt x="1435" y="408"/>
                      <a:pt x="1421" y="392"/>
                    </a:cubicBezTo>
                    <a:cubicBezTo>
                      <a:pt x="1372" y="338"/>
                      <a:pt x="1317" y="291"/>
                      <a:pt x="1257" y="251"/>
                    </a:cubicBezTo>
                    <a:cubicBezTo>
                      <a:pt x="890" y="6"/>
                      <a:pt x="403" y="59"/>
                      <a:pt x="98" y="377"/>
                    </a:cubicBezTo>
                    <a:cubicBezTo>
                      <a:pt x="89" y="387"/>
                      <a:pt x="78" y="397"/>
                      <a:pt x="65" y="402"/>
                    </a:cubicBezTo>
                    <a:cubicBezTo>
                      <a:pt x="45" y="409"/>
                      <a:pt x="23" y="399"/>
                      <a:pt x="12" y="381"/>
                    </a:cubicBezTo>
                    <a:cubicBezTo>
                      <a:pt x="0" y="362"/>
                      <a:pt x="1" y="339"/>
                      <a:pt x="19" y="322"/>
                    </a:cubicBezTo>
                    <a:cubicBezTo>
                      <a:pt x="55" y="287"/>
                      <a:pt x="90" y="251"/>
                      <a:pt x="130" y="219"/>
                    </a:cubicBezTo>
                    <a:cubicBezTo>
                      <a:pt x="312" y="75"/>
                      <a:pt x="521" y="3"/>
                      <a:pt x="769"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9"/>
              <p:cNvSpPr/>
              <p:nvPr/>
            </p:nvSpPr>
            <p:spPr>
              <a:xfrm>
                <a:off x="4318000" y="3717926"/>
                <a:ext cx="3544888" cy="1138238"/>
              </a:xfrm>
              <a:custGeom>
                <a:avLst/>
                <a:gdLst/>
                <a:ahLst/>
                <a:cxnLst/>
                <a:rect l="l" t="t" r="r" b="b"/>
                <a:pathLst>
                  <a:path w="941" h="302" extrusionOk="0">
                    <a:moveTo>
                      <a:pt x="485" y="0"/>
                    </a:moveTo>
                    <a:cubicBezTo>
                      <a:pt x="649" y="3"/>
                      <a:pt x="801" y="72"/>
                      <a:pt x="920" y="211"/>
                    </a:cubicBezTo>
                    <a:cubicBezTo>
                      <a:pt x="941" y="235"/>
                      <a:pt x="941" y="264"/>
                      <a:pt x="919" y="283"/>
                    </a:cubicBezTo>
                    <a:cubicBezTo>
                      <a:pt x="897" y="302"/>
                      <a:pt x="869" y="299"/>
                      <a:pt x="847" y="274"/>
                    </a:cubicBezTo>
                    <a:cubicBezTo>
                      <a:pt x="768" y="181"/>
                      <a:pt x="668" y="122"/>
                      <a:pt x="547" y="104"/>
                    </a:cubicBezTo>
                    <a:cubicBezTo>
                      <a:pt x="374" y="78"/>
                      <a:pt x="227" y="129"/>
                      <a:pt x="105" y="254"/>
                    </a:cubicBezTo>
                    <a:cubicBezTo>
                      <a:pt x="100" y="259"/>
                      <a:pt x="96" y="264"/>
                      <a:pt x="91" y="268"/>
                    </a:cubicBezTo>
                    <a:cubicBezTo>
                      <a:pt x="71" y="288"/>
                      <a:pt x="43" y="290"/>
                      <a:pt x="23" y="272"/>
                    </a:cubicBezTo>
                    <a:cubicBezTo>
                      <a:pt x="3" y="254"/>
                      <a:pt x="0" y="223"/>
                      <a:pt x="21" y="203"/>
                    </a:cubicBezTo>
                    <a:cubicBezTo>
                      <a:pt x="58" y="167"/>
                      <a:pt x="95" y="131"/>
                      <a:pt x="136" y="102"/>
                    </a:cubicBezTo>
                    <a:cubicBezTo>
                      <a:pt x="235" y="33"/>
                      <a:pt x="346" y="1"/>
                      <a:pt x="48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9"/>
              <p:cNvSpPr/>
              <p:nvPr/>
            </p:nvSpPr>
            <p:spPr>
              <a:xfrm>
                <a:off x="5429250" y="5157788"/>
                <a:ext cx="1330325" cy="1333500"/>
              </a:xfrm>
              <a:custGeom>
                <a:avLst/>
                <a:gdLst/>
                <a:ahLst/>
                <a:cxnLst/>
                <a:rect l="l" t="t" r="r" b="b"/>
                <a:pathLst>
                  <a:path w="353" h="354" extrusionOk="0">
                    <a:moveTo>
                      <a:pt x="0" y="177"/>
                    </a:moveTo>
                    <a:cubicBezTo>
                      <a:pt x="0" y="79"/>
                      <a:pt x="79" y="0"/>
                      <a:pt x="178" y="0"/>
                    </a:cubicBezTo>
                    <a:cubicBezTo>
                      <a:pt x="275" y="1"/>
                      <a:pt x="353" y="79"/>
                      <a:pt x="353" y="177"/>
                    </a:cubicBezTo>
                    <a:cubicBezTo>
                      <a:pt x="353" y="276"/>
                      <a:pt x="274" y="354"/>
                      <a:pt x="176" y="354"/>
                    </a:cubicBezTo>
                    <a:cubicBezTo>
                      <a:pt x="78" y="353"/>
                      <a:pt x="0" y="275"/>
                      <a:pt x="0" y="177"/>
                    </a:cubicBezTo>
                    <a:close/>
                    <a:moveTo>
                      <a:pt x="97" y="177"/>
                    </a:moveTo>
                    <a:cubicBezTo>
                      <a:pt x="97" y="221"/>
                      <a:pt x="132" y="257"/>
                      <a:pt x="176" y="257"/>
                    </a:cubicBezTo>
                    <a:cubicBezTo>
                      <a:pt x="220" y="258"/>
                      <a:pt x="256" y="222"/>
                      <a:pt x="257" y="178"/>
                    </a:cubicBezTo>
                    <a:cubicBezTo>
                      <a:pt x="257" y="133"/>
                      <a:pt x="221" y="97"/>
                      <a:pt x="176" y="97"/>
                    </a:cubicBezTo>
                    <a:cubicBezTo>
                      <a:pt x="132" y="97"/>
                      <a:pt x="97" y="132"/>
                      <a:pt x="97" y="17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cxnSp>
        <p:nvCxnSpPr>
          <p:cNvPr id="270" name="Google Shape;270;p9"/>
          <p:cNvCxnSpPr/>
          <p:nvPr/>
        </p:nvCxnSpPr>
        <p:spPr>
          <a:xfrm>
            <a:off x="3860450" y="1752225"/>
            <a:ext cx="4582800" cy="0"/>
          </a:xfrm>
          <a:prstGeom prst="straightConnector1">
            <a:avLst/>
          </a:prstGeom>
          <a:noFill/>
          <a:ln w="9525" cap="flat" cmpd="sng">
            <a:solidFill>
              <a:schemeClr val="dk1"/>
            </a:solidFill>
            <a:prstDash val="solid"/>
            <a:round/>
            <a:headEnd type="none" w="med" len="med"/>
            <a:tailEnd type="none" w="med" len="med"/>
          </a:ln>
        </p:spPr>
      </p:cxnSp>
      <p:cxnSp>
        <p:nvCxnSpPr>
          <p:cNvPr id="271" name="Google Shape;271;p9"/>
          <p:cNvCxnSpPr/>
          <p:nvPr/>
        </p:nvCxnSpPr>
        <p:spPr>
          <a:xfrm>
            <a:off x="3860450" y="3225900"/>
            <a:ext cx="4582800" cy="0"/>
          </a:xfrm>
          <a:prstGeom prst="straightConnector1">
            <a:avLst/>
          </a:prstGeom>
          <a:noFill/>
          <a:ln w="9525" cap="flat" cmpd="sng">
            <a:solidFill>
              <a:schemeClr val="dk1"/>
            </a:solidFill>
            <a:prstDash val="solid"/>
            <a:round/>
            <a:headEnd type="none" w="med" len="med"/>
            <a:tailEnd type="none" w="med" len="med"/>
          </a:ln>
        </p:spPr>
      </p:cxnSp>
      <p:grpSp>
        <p:nvGrpSpPr>
          <p:cNvPr id="272" name="Google Shape;272;p9"/>
          <p:cNvGrpSpPr/>
          <p:nvPr/>
        </p:nvGrpSpPr>
        <p:grpSpPr>
          <a:xfrm>
            <a:off x="569876" y="519838"/>
            <a:ext cx="1904537" cy="3936350"/>
            <a:chOff x="704550" y="486238"/>
            <a:chExt cx="1904537" cy="3936350"/>
          </a:xfrm>
        </p:grpSpPr>
        <p:grpSp>
          <p:nvGrpSpPr>
            <p:cNvPr id="273" name="Google Shape;273;p9"/>
            <p:cNvGrpSpPr/>
            <p:nvPr/>
          </p:nvGrpSpPr>
          <p:grpSpPr>
            <a:xfrm>
              <a:off x="1731200" y="3952688"/>
              <a:ext cx="877888" cy="469900"/>
              <a:chOff x="6736325" y="4051538"/>
              <a:chExt cx="877888" cy="469900"/>
            </a:xfrm>
          </p:grpSpPr>
          <p:sp>
            <p:nvSpPr>
              <p:cNvPr id="274" name="Google Shape;274;p9"/>
              <p:cNvSpPr/>
              <p:nvPr/>
            </p:nvSpPr>
            <p:spPr>
              <a:xfrm>
                <a:off x="6736325" y="405153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accen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75" name="Google Shape;275;p9"/>
              <p:cNvGrpSpPr/>
              <p:nvPr/>
            </p:nvGrpSpPr>
            <p:grpSpPr>
              <a:xfrm>
                <a:off x="6844621" y="4166350"/>
                <a:ext cx="667073" cy="204775"/>
                <a:chOff x="5848350" y="2788450"/>
                <a:chExt cx="1285800" cy="204775"/>
              </a:xfrm>
            </p:grpSpPr>
            <p:cxnSp>
              <p:nvCxnSpPr>
                <p:cNvPr id="276" name="Google Shape;276;p9"/>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277" name="Google Shape;277;p9"/>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278" name="Google Shape;278;p9"/>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279" name="Google Shape;279;p9"/>
            <p:cNvGrpSpPr/>
            <p:nvPr/>
          </p:nvGrpSpPr>
          <p:grpSpPr>
            <a:xfrm>
              <a:off x="704551" y="2790588"/>
              <a:ext cx="879475" cy="1439864"/>
              <a:chOff x="704550" y="2022613"/>
              <a:chExt cx="879475" cy="1439864"/>
            </a:xfrm>
          </p:grpSpPr>
          <p:sp>
            <p:nvSpPr>
              <p:cNvPr id="280" name="Google Shape;280;p9"/>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281" name="Google Shape;281;p9"/>
              <p:cNvGrpSpPr/>
              <p:nvPr/>
            </p:nvGrpSpPr>
            <p:grpSpPr>
              <a:xfrm>
                <a:off x="839488" y="2182413"/>
                <a:ext cx="609600" cy="1117540"/>
                <a:chOff x="7453338" y="715125"/>
                <a:chExt cx="609600" cy="1117540"/>
              </a:xfrm>
            </p:grpSpPr>
            <p:cxnSp>
              <p:nvCxnSpPr>
                <p:cNvPr id="282" name="Google Shape;282;p9"/>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3" name="Google Shape;283;p9"/>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4" name="Google Shape;284;p9"/>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5" name="Google Shape;285;p9"/>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6" name="Google Shape;286;p9"/>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7" name="Google Shape;287;p9"/>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8" name="Google Shape;288;p9"/>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9" name="Google Shape;289;p9"/>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90" name="Google Shape;290;p9"/>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91" name="Google Shape;291;p9"/>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92" name="Google Shape;292;p9"/>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93" name="Google Shape;293;p9"/>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294" name="Google Shape;294;p9"/>
            <p:cNvGrpSpPr/>
            <p:nvPr/>
          </p:nvGrpSpPr>
          <p:grpSpPr>
            <a:xfrm flipH="1">
              <a:off x="705338" y="486238"/>
              <a:ext cx="877888" cy="469900"/>
              <a:chOff x="7327075" y="3825188"/>
              <a:chExt cx="877888" cy="469900"/>
            </a:xfrm>
          </p:grpSpPr>
          <p:sp>
            <p:nvSpPr>
              <p:cNvPr id="295" name="Google Shape;295;p9"/>
              <p:cNvSpPr/>
              <p:nvPr/>
            </p:nvSpPr>
            <p:spPr>
              <a:xfrm>
                <a:off x="7327075" y="382518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96" name="Google Shape;296;p9"/>
              <p:cNvGrpSpPr/>
              <p:nvPr/>
            </p:nvGrpSpPr>
            <p:grpSpPr>
              <a:xfrm>
                <a:off x="7435371" y="3940000"/>
                <a:ext cx="667073" cy="204775"/>
                <a:chOff x="5848350" y="2788450"/>
                <a:chExt cx="1285800" cy="204775"/>
              </a:xfrm>
            </p:grpSpPr>
            <p:cxnSp>
              <p:nvCxnSpPr>
                <p:cNvPr id="297" name="Google Shape;297;p9"/>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298" name="Google Shape;298;p9"/>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299" name="Google Shape;299;p9"/>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300" name="Google Shape;300;p9"/>
            <p:cNvGrpSpPr/>
            <p:nvPr/>
          </p:nvGrpSpPr>
          <p:grpSpPr>
            <a:xfrm>
              <a:off x="1432201" y="1075788"/>
              <a:ext cx="879475" cy="1439864"/>
              <a:chOff x="704550" y="2022613"/>
              <a:chExt cx="879475" cy="1439864"/>
            </a:xfrm>
          </p:grpSpPr>
          <p:sp>
            <p:nvSpPr>
              <p:cNvPr id="301" name="Google Shape;301;p9"/>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302" name="Google Shape;302;p9"/>
              <p:cNvGrpSpPr/>
              <p:nvPr/>
            </p:nvGrpSpPr>
            <p:grpSpPr>
              <a:xfrm>
                <a:off x="839488" y="2182413"/>
                <a:ext cx="609600" cy="1117540"/>
                <a:chOff x="7453338" y="715125"/>
                <a:chExt cx="609600" cy="1117540"/>
              </a:xfrm>
            </p:grpSpPr>
            <p:cxnSp>
              <p:nvCxnSpPr>
                <p:cNvPr id="303" name="Google Shape;303;p9"/>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04" name="Google Shape;304;p9"/>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05" name="Google Shape;305;p9"/>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06" name="Google Shape;306;p9"/>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9"/>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9"/>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09" name="Google Shape;309;p9"/>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10" name="Google Shape;310;p9"/>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11" name="Google Shape;311;p9"/>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12" name="Google Shape;312;p9"/>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13" name="Google Shape;313;p9"/>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14" name="Google Shape;314;p9"/>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15"/>
        <p:cNvGrpSpPr/>
        <p:nvPr/>
      </p:nvGrpSpPr>
      <p:grpSpPr>
        <a:xfrm>
          <a:off x="0" y="0"/>
          <a:ext cx="0" cy="0"/>
          <a:chOff x="0" y="0"/>
          <a:chExt cx="0" cy="0"/>
        </a:xfrm>
      </p:grpSpPr>
      <p:sp>
        <p:nvSpPr>
          <p:cNvPr id="316" name="Google Shape;316;p10"/>
          <p:cNvSpPr>
            <a:spLocks noGrp="1"/>
          </p:cNvSpPr>
          <p:nvPr>
            <p:ph type="pic" idx="2"/>
          </p:nvPr>
        </p:nvSpPr>
        <p:spPr>
          <a:xfrm>
            <a:off x="-28875" y="-38475"/>
            <a:ext cx="9217200" cy="5224200"/>
          </a:xfrm>
          <a:prstGeom prst="rect">
            <a:avLst/>
          </a:prstGeom>
          <a:noFill/>
          <a:ln>
            <a:noFill/>
          </a:ln>
        </p:spPr>
      </p:sp>
      <p:sp>
        <p:nvSpPr>
          <p:cNvPr id="317" name="Google Shape;317;p10"/>
          <p:cNvSpPr txBox="1">
            <a:spLocks noGrp="1"/>
          </p:cNvSpPr>
          <p:nvPr>
            <p:ph type="title"/>
          </p:nvPr>
        </p:nvSpPr>
        <p:spPr>
          <a:xfrm>
            <a:off x="720000" y="4014450"/>
            <a:ext cx="7704000" cy="572700"/>
          </a:xfrm>
          <a:prstGeom prst="rect">
            <a:avLst/>
          </a:prstGeom>
          <a:solidFill>
            <a:schemeClr val="accent4"/>
          </a:solidFill>
        </p:spPr>
        <p:txBody>
          <a:bodyPr spcFirstLastPara="1" wrap="square" lIns="91425" tIns="91425" rIns="91425" bIns="91425" anchor="t" anchorCtr="0">
            <a:noAutofit/>
          </a:bodyPr>
          <a:lstStyle>
            <a:lvl1pPr lvl="0" algn="ctr" rtl="0">
              <a:spcBef>
                <a:spcPts val="0"/>
              </a:spcBef>
              <a:spcAft>
                <a:spcPts val="0"/>
              </a:spcAft>
              <a:buSzPts val="2600"/>
              <a:buNone/>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33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1">
  <p:cSld name="CUSTOM_11_1">
    <p:spTree>
      <p:nvGrpSpPr>
        <p:cNvPr id="1" name="Shape 419"/>
        <p:cNvGrpSpPr/>
        <p:nvPr/>
      </p:nvGrpSpPr>
      <p:grpSpPr>
        <a:xfrm>
          <a:off x="0" y="0"/>
          <a:ext cx="0" cy="0"/>
          <a:chOff x="0" y="0"/>
          <a:chExt cx="0" cy="0"/>
        </a:xfrm>
      </p:grpSpPr>
      <p:sp>
        <p:nvSpPr>
          <p:cNvPr id="420" name="Google Shape;420;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2600" b="0">
                <a:latin typeface="Dela Gothic One"/>
                <a:ea typeface="Dela Gothic One"/>
                <a:cs typeface="Dela Gothic One"/>
                <a:sym typeface="Dela Gothic 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21" name="Google Shape;421;p15"/>
          <p:cNvSpPr txBox="1">
            <a:spLocks noGrp="1"/>
          </p:cNvSpPr>
          <p:nvPr>
            <p:ph type="subTitle" idx="1"/>
          </p:nvPr>
        </p:nvSpPr>
        <p:spPr>
          <a:xfrm>
            <a:off x="720000" y="1017725"/>
            <a:ext cx="5073600" cy="223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200"/>
              <a:buChar char="●"/>
              <a:defRPr/>
            </a:lvl1pPr>
            <a:lvl2pPr lvl="1" algn="ctr" rtl="0">
              <a:lnSpc>
                <a:spcPct val="100000"/>
              </a:lnSpc>
              <a:spcBef>
                <a:spcPts val="0"/>
              </a:spcBef>
              <a:spcAft>
                <a:spcPts val="0"/>
              </a:spcAft>
              <a:buSzPts val="1200"/>
              <a:buChar char="○"/>
              <a:defRPr/>
            </a:lvl2pPr>
            <a:lvl3pPr lvl="2" algn="ctr" rtl="0">
              <a:lnSpc>
                <a:spcPct val="100000"/>
              </a:lnSpc>
              <a:spcBef>
                <a:spcPts val="0"/>
              </a:spcBef>
              <a:spcAft>
                <a:spcPts val="0"/>
              </a:spcAft>
              <a:buSzPts val="1200"/>
              <a:buChar char="■"/>
              <a:defRPr/>
            </a:lvl3pPr>
            <a:lvl4pPr lvl="3" algn="ctr" rtl="0">
              <a:lnSpc>
                <a:spcPct val="100000"/>
              </a:lnSpc>
              <a:spcBef>
                <a:spcPts val="0"/>
              </a:spcBef>
              <a:spcAft>
                <a:spcPts val="0"/>
              </a:spcAft>
              <a:buSzPts val="1200"/>
              <a:buChar char="●"/>
              <a:defRPr/>
            </a:lvl4pPr>
            <a:lvl5pPr lvl="4" algn="ctr" rtl="0">
              <a:lnSpc>
                <a:spcPct val="100000"/>
              </a:lnSpc>
              <a:spcBef>
                <a:spcPts val="0"/>
              </a:spcBef>
              <a:spcAft>
                <a:spcPts val="0"/>
              </a:spcAft>
              <a:buSzPts val="1200"/>
              <a:buChar char="○"/>
              <a:defRPr/>
            </a:lvl5pPr>
            <a:lvl6pPr lvl="5" algn="ctr" rtl="0">
              <a:lnSpc>
                <a:spcPct val="100000"/>
              </a:lnSpc>
              <a:spcBef>
                <a:spcPts val="0"/>
              </a:spcBef>
              <a:spcAft>
                <a:spcPts val="0"/>
              </a:spcAft>
              <a:buSzPts val="1200"/>
              <a:buChar char="■"/>
              <a:defRPr/>
            </a:lvl6pPr>
            <a:lvl7pPr lvl="6" algn="ctr" rtl="0">
              <a:lnSpc>
                <a:spcPct val="100000"/>
              </a:lnSpc>
              <a:spcBef>
                <a:spcPts val="0"/>
              </a:spcBef>
              <a:spcAft>
                <a:spcPts val="0"/>
              </a:spcAft>
              <a:buSzPts val="1200"/>
              <a:buChar char="●"/>
              <a:defRPr/>
            </a:lvl7pPr>
            <a:lvl8pPr lvl="7" algn="ctr" rtl="0">
              <a:lnSpc>
                <a:spcPct val="100000"/>
              </a:lnSpc>
              <a:spcBef>
                <a:spcPts val="0"/>
              </a:spcBef>
              <a:spcAft>
                <a:spcPts val="0"/>
              </a:spcAft>
              <a:buSzPts val="1200"/>
              <a:buChar char="○"/>
              <a:defRPr/>
            </a:lvl8pPr>
            <a:lvl9pPr lvl="8" algn="ctr" rtl="0">
              <a:lnSpc>
                <a:spcPct val="100000"/>
              </a:lnSpc>
              <a:spcBef>
                <a:spcPts val="0"/>
              </a:spcBef>
              <a:spcAft>
                <a:spcPts val="0"/>
              </a:spcAft>
              <a:buSzPts val="1200"/>
              <a:buChar char="■"/>
              <a:defRPr/>
            </a:lvl9pPr>
          </a:lstStyle>
          <a:p>
            <a:endParaRPr/>
          </a:p>
        </p:txBody>
      </p:sp>
      <p:cxnSp>
        <p:nvCxnSpPr>
          <p:cNvPr id="422" name="Google Shape;422;p15"/>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423" name="Google Shape;423;p15"/>
          <p:cNvGrpSpPr/>
          <p:nvPr/>
        </p:nvGrpSpPr>
        <p:grpSpPr>
          <a:xfrm>
            <a:off x="8491213" y="2056638"/>
            <a:ext cx="879475" cy="3252201"/>
            <a:chOff x="8491213" y="2056638"/>
            <a:chExt cx="879475" cy="3252201"/>
          </a:xfrm>
        </p:grpSpPr>
        <p:grpSp>
          <p:nvGrpSpPr>
            <p:cNvPr id="424" name="Google Shape;424;p15"/>
            <p:cNvGrpSpPr/>
            <p:nvPr/>
          </p:nvGrpSpPr>
          <p:grpSpPr>
            <a:xfrm>
              <a:off x="8491213" y="2056638"/>
              <a:ext cx="879475" cy="1439864"/>
              <a:chOff x="704550" y="2022613"/>
              <a:chExt cx="879475" cy="1439864"/>
            </a:xfrm>
          </p:grpSpPr>
          <p:sp>
            <p:nvSpPr>
              <p:cNvPr id="425" name="Google Shape;425;p15"/>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426" name="Google Shape;426;p15"/>
              <p:cNvGrpSpPr/>
              <p:nvPr/>
            </p:nvGrpSpPr>
            <p:grpSpPr>
              <a:xfrm>
                <a:off x="839488" y="2182413"/>
                <a:ext cx="609600" cy="1117540"/>
                <a:chOff x="7453338" y="715125"/>
                <a:chExt cx="609600" cy="1117540"/>
              </a:xfrm>
            </p:grpSpPr>
            <p:cxnSp>
              <p:nvCxnSpPr>
                <p:cNvPr id="427" name="Google Shape;427;p15"/>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28" name="Google Shape;428;p15"/>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29" name="Google Shape;429;p15"/>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0" name="Google Shape;430;p15"/>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1" name="Google Shape;431;p15"/>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2" name="Google Shape;432;p15"/>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3" name="Google Shape;433;p15"/>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4" name="Google Shape;434;p15"/>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5" name="Google Shape;435;p15"/>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6" name="Google Shape;436;p15"/>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7" name="Google Shape;437;p15"/>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38" name="Google Shape;438;p15"/>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439" name="Google Shape;439;p15"/>
            <p:cNvGrpSpPr/>
            <p:nvPr/>
          </p:nvGrpSpPr>
          <p:grpSpPr>
            <a:xfrm flipH="1">
              <a:off x="8491213" y="4838938"/>
              <a:ext cx="877888" cy="469900"/>
              <a:chOff x="6736325" y="4051538"/>
              <a:chExt cx="877888" cy="469900"/>
            </a:xfrm>
          </p:grpSpPr>
          <p:sp>
            <p:nvSpPr>
              <p:cNvPr id="440" name="Google Shape;440;p15"/>
              <p:cNvSpPr/>
              <p:nvPr/>
            </p:nvSpPr>
            <p:spPr>
              <a:xfrm>
                <a:off x="6736325" y="405153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41" name="Google Shape;441;p15"/>
              <p:cNvGrpSpPr/>
              <p:nvPr/>
            </p:nvGrpSpPr>
            <p:grpSpPr>
              <a:xfrm>
                <a:off x="6844621" y="4166350"/>
                <a:ext cx="667073" cy="204775"/>
                <a:chOff x="5848350" y="2788450"/>
                <a:chExt cx="1285800" cy="204775"/>
              </a:xfrm>
            </p:grpSpPr>
            <p:cxnSp>
              <p:nvCxnSpPr>
                <p:cNvPr id="442" name="Google Shape;442;p15"/>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443" name="Google Shape;443;p15"/>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444" name="Google Shape;444;p15"/>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grpSp>
        <p:nvGrpSpPr>
          <p:cNvPr id="445" name="Google Shape;445;p15"/>
          <p:cNvGrpSpPr/>
          <p:nvPr/>
        </p:nvGrpSpPr>
        <p:grpSpPr>
          <a:xfrm>
            <a:off x="8491222" y="1576000"/>
            <a:ext cx="303300" cy="311400"/>
            <a:chOff x="2089734" y="971900"/>
            <a:chExt cx="303300" cy="311400"/>
          </a:xfrm>
        </p:grpSpPr>
        <p:sp>
          <p:nvSpPr>
            <p:cNvPr id="446" name="Google Shape;446;p15"/>
            <p:cNvSpPr/>
            <p:nvPr/>
          </p:nvSpPr>
          <p:spPr>
            <a:xfrm>
              <a:off x="2089734"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47" name="Google Shape;447;p15"/>
            <p:cNvSpPr/>
            <p:nvPr/>
          </p:nvSpPr>
          <p:spPr>
            <a:xfrm>
              <a:off x="2156634" y="1043000"/>
              <a:ext cx="169500" cy="169200"/>
            </a:xfrm>
            <a:prstGeom prst="flowChartMagneticTap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448"/>
        <p:cNvGrpSpPr/>
        <p:nvPr/>
      </p:nvGrpSpPr>
      <p:grpSpPr>
        <a:xfrm>
          <a:off x="0" y="0"/>
          <a:ext cx="0" cy="0"/>
          <a:chOff x="0" y="0"/>
          <a:chExt cx="0" cy="0"/>
        </a:xfrm>
      </p:grpSpPr>
      <p:sp>
        <p:nvSpPr>
          <p:cNvPr id="449" name="Google Shape;449;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50" name="Google Shape;450;p16"/>
          <p:cNvSpPr txBox="1">
            <a:spLocks noGrp="1"/>
          </p:cNvSpPr>
          <p:nvPr>
            <p:ph type="subTitle" idx="1"/>
          </p:nvPr>
        </p:nvSpPr>
        <p:spPr>
          <a:xfrm>
            <a:off x="937625" y="2631048"/>
            <a:ext cx="2175300" cy="150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51" name="Google Shape;451;p16"/>
          <p:cNvSpPr txBox="1">
            <a:spLocks noGrp="1"/>
          </p:cNvSpPr>
          <p:nvPr>
            <p:ph type="subTitle" idx="2"/>
          </p:nvPr>
        </p:nvSpPr>
        <p:spPr>
          <a:xfrm>
            <a:off x="3484347" y="2631048"/>
            <a:ext cx="2175300" cy="150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52" name="Google Shape;452;p16"/>
          <p:cNvSpPr txBox="1">
            <a:spLocks noGrp="1"/>
          </p:cNvSpPr>
          <p:nvPr>
            <p:ph type="subTitle" idx="3"/>
          </p:nvPr>
        </p:nvSpPr>
        <p:spPr>
          <a:xfrm>
            <a:off x="6031075" y="2631048"/>
            <a:ext cx="2175300" cy="1501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53" name="Google Shape;453;p16"/>
          <p:cNvSpPr txBox="1">
            <a:spLocks noGrp="1"/>
          </p:cNvSpPr>
          <p:nvPr>
            <p:ph type="subTitle" idx="4"/>
          </p:nvPr>
        </p:nvSpPr>
        <p:spPr>
          <a:xfrm>
            <a:off x="937625" y="2186851"/>
            <a:ext cx="2175300" cy="504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sp>
        <p:nvSpPr>
          <p:cNvPr id="454" name="Google Shape;454;p16"/>
          <p:cNvSpPr txBox="1">
            <a:spLocks noGrp="1"/>
          </p:cNvSpPr>
          <p:nvPr>
            <p:ph type="subTitle" idx="5"/>
          </p:nvPr>
        </p:nvSpPr>
        <p:spPr>
          <a:xfrm>
            <a:off x="3484350" y="2186851"/>
            <a:ext cx="2175300" cy="504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sp>
        <p:nvSpPr>
          <p:cNvPr id="455" name="Google Shape;455;p16"/>
          <p:cNvSpPr txBox="1">
            <a:spLocks noGrp="1"/>
          </p:cNvSpPr>
          <p:nvPr>
            <p:ph type="subTitle" idx="6"/>
          </p:nvPr>
        </p:nvSpPr>
        <p:spPr>
          <a:xfrm>
            <a:off x="6031075" y="2186851"/>
            <a:ext cx="2175300" cy="504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cxnSp>
        <p:nvCxnSpPr>
          <p:cNvPr id="456" name="Google Shape;456;p16"/>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457" name="Google Shape;457;p16"/>
          <p:cNvGrpSpPr/>
          <p:nvPr/>
        </p:nvGrpSpPr>
        <p:grpSpPr>
          <a:xfrm>
            <a:off x="7316963" y="-172350"/>
            <a:ext cx="2140313" cy="3147226"/>
            <a:chOff x="7316963" y="-120400"/>
            <a:chExt cx="2140313" cy="3147226"/>
          </a:xfrm>
        </p:grpSpPr>
        <p:grpSp>
          <p:nvGrpSpPr>
            <p:cNvPr id="458" name="Google Shape;458;p16"/>
            <p:cNvGrpSpPr/>
            <p:nvPr/>
          </p:nvGrpSpPr>
          <p:grpSpPr>
            <a:xfrm>
              <a:off x="8090725" y="938542"/>
              <a:ext cx="1094925" cy="430550"/>
              <a:chOff x="1862850" y="1718717"/>
              <a:chExt cx="1094925" cy="430550"/>
            </a:xfrm>
          </p:grpSpPr>
          <p:sp>
            <p:nvSpPr>
              <p:cNvPr id="459" name="Google Shape;459;p16"/>
              <p:cNvSpPr/>
              <p:nvPr/>
            </p:nvSpPr>
            <p:spPr>
              <a:xfrm flipH="1">
                <a:off x="1862850" y="1718717"/>
                <a:ext cx="1094925" cy="430550"/>
              </a:xfrm>
              <a:custGeom>
                <a:avLst/>
                <a:gdLst/>
                <a:ahLst/>
                <a:cxnLst/>
                <a:rect l="l" t="t" r="r" b="b"/>
                <a:pathLst>
                  <a:path w="333" h="131" extrusionOk="0">
                    <a:moveTo>
                      <a:pt x="309" y="0"/>
                    </a:moveTo>
                    <a:cubicBezTo>
                      <a:pt x="23" y="0"/>
                      <a:pt x="23" y="0"/>
                      <a:pt x="23" y="0"/>
                    </a:cubicBezTo>
                    <a:cubicBezTo>
                      <a:pt x="10" y="0"/>
                      <a:pt x="0" y="11"/>
                      <a:pt x="0" y="23"/>
                    </a:cubicBezTo>
                    <a:cubicBezTo>
                      <a:pt x="0" y="95"/>
                      <a:pt x="0" y="95"/>
                      <a:pt x="0" y="95"/>
                    </a:cubicBezTo>
                    <a:cubicBezTo>
                      <a:pt x="0" y="108"/>
                      <a:pt x="10" y="118"/>
                      <a:pt x="23" y="118"/>
                    </a:cubicBezTo>
                    <a:cubicBezTo>
                      <a:pt x="34" y="118"/>
                      <a:pt x="34" y="118"/>
                      <a:pt x="34" y="118"/>
                    </a:cubicBezTo>
                    <a:cubicBezTo>
                      <a:pt x="34" y="122"/>
                      <a:pt x="34" y="126"/>
                      <a:pt x="32" y="130"/>
                    </a:cubicBezTo>
                    <a:cubicBezTo>
                      <a:pt x="32" y="131"/>
                      <a:pt x="32" y="131"/>
                      <a:pt x="32" y="131"/>
                    </a:cubicBezTo>
                    <a:cubicBezTo>
                      <a:pt x="32" y="131"/>
                      <a:pt x="32" y="131"/>
                      <a:pt x="32" y="131"/>
                    </a:cubicBezTo>
                    <a:cubicBezTo>
                      <a:pt x="33" y="131"/>
                      <a:pt x="33" y="131"/>
                      <a:pt x="34" y="131"/>
                    </a:cubicBezTo>
                    <a:cubicBezTo>
                      <a:pt x="37" y="131"/>
                      <a:pt x="41" y="130"/>
                      <a:pt x="44" y="127"/>
                    </a:cubicBezTo>
                    <a:cubicBezTo>
                      <a:pt x="47" y="125"/>
                      <a:pt x="49" y="122"/>
                      <a:pt x="50" y="118"/>
                    </a:cubicBezTo>
                    <a:cubicBezTo>
                      <a:pt x="309" y="118"/>
                      <a:pt x="309" y="118"/>
                      <a:pt x="309" y="118"/>
                    </a:cubicBezTo>
                    <a:cubicBezTo>
                      <a:pt x="322" y="118"/>
                      <a:pt x="333" y="108"/>
                      <a:pt x="333" y="95"/>
                    </a:cubicBezTo>
                    <a:cubicBezTo>
                      <a:pt x="333" y="23"/>
                      <a:pt x="333" y="23"/>
                      <a:pt x="333" y="23"/>
                    </a:cubicBezTo>
                    <a:cubicBezTo>
                      <a:pt x="333" y="11"/>
                      <a:pt x="322" y="0"/>
                      <a:pt x="309"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460" name="Google Shape;460;p16"/>
              <p:cNvGrpSpPr/>
              <p:nvPr/>
            </p:nvGrpSpPr>
            <p:grpSpPr>
              <a:xfrm>
                <a:off x="1978095" y="1808221"/>
                <a:ext cx="877866" cy="203169"/>
                <a:chOff x="2181677" y="2165344"/>
                <a:chExt cx="674400" cy="203189"/>
              </a:xfrm>
            </p:grpSpPr>
            <p:cxnSp>
              <p:nvCxnSpPr>
                <p:cNvPr id="461" name="Google Shape;461;p16"/>
                <p:cNvCxnSpPr/>
                <p:nvPr/>
              </p:nvCxnSpPr>
              <p:spPr>
                <a:xfrm>
                  <a:off x="2181677" y="2165344"/>
                  <a:ext cx="674400" cy="0"/>
                </a:xfrm>
                <a:prstGeom prst="straightConnector1">
                  <a:avLst/>
                </a:prstGeom>
                <a:noFill/>
                <a:ln w="9525" cap="flat" cmpd="sng">
                  <a:solidFill>
                    <a:schemeClr val="dk1"/>
                  </a:solidFill>
                  <a:prstDash val="solid"/>
                  <a:round/>
                  <a:headEnd type="none" w="med" len="med"/>
                  <a:tailEnd type="none" w="med" len="med"/>
                </a:ln>
              </p:spPr>
            </p:cxnSp>
            <p:cxnSp>
              <p:nvCxnSpPr>
                <p:cNvPr id="462" name="Google Shape;462;p16"/>
                <p:cNvCxnSpPr/>
                <p:nvPr/>
              </p:nvCxnSpPr>
              <p:spPr>
                <a:xfrm>
                  <a:off x="2181677" y="2266938"/>
                  <a:ext cx="674400" cy="0"/>
                </a:xfrm>
                <a:prstGeom prst="straightConnector1">
                  <a:avLst/>
                </a:prstGeom>
                <a:noFill/>
                <a:ln w="9525" cap="flat" cmpd="sng">
                  <a:solidFill>
                    <a:schemeClr val="dk1"/>
                  </a:solidFill>
                  <a:prstDash val="solid"/>
                  <a:round/>
                  <a:headEnd type="none" w="med" len="med"/>
                  <a:tailEnd type="none" w="med" len="med"/>
                </a:ln>
              </p:spPr>
            </p:cxnSp>
            <p:cxnSp>
              <p:nvCxnSpPr>
                <p:cNvPr id="463" name="Google Shape;463;p16"/>
                <p:cNvCxnSpPr/>
                <p:nvPr/>
              </p:nvCxnSpPr>
              <p:spPr>
                <a:xfrm>
                  <a:off x="2181677" y="2368533"/>
                  <a:ext cx="205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464" name="Google Shape;464;p16"/>
            <p:cNvGrpSpPr/>
            <p:nvPr/>
          </p:nvGrpSpPr>
          <p:grpSpPr>
            <a:xfrm>
              <a:off x="7316963" y="-120400"/>
              <a:ext cx="1544638" cy="528638"/>
              <a:chOff x="5728088" y="2646488"/>
              <a:chExt cx="1544638" cy="528638"/>
            </a:xfrm>
          </p:grpSpPr>
          <p:sp>
            <p:nvSpPr>
              <p:cNvPr id="465" name="Google Shape;465;p16"/>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66" name="Google Shape;466;p16"/>
              <p:cNvGrpSpPr/>
              <p:nvPr/>
            </p:nvGrpSpPr>
            <p:grpSpPr>
              <a:xfrm>
                <a:off x="5857513" y="2784594"/>
                <a:ext cx="1285800" cy="204775"/>
                <a:chOff x="5848350" y="2788450"/>
                <a:chExt cx="1285800" cy="204775"/>
              </a:xfrm>
            </p:grpSpPr>
            <p:cxnSp>
              <p:nvCxnSpPr>
                <p:cNvPr id="467" name="Google Shape;467;p16"/>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468" name="Google Shape;468;p16"/>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469" name="Google Shape;469;p16"/>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470" name="Google Shape;470;p16"/>
            <p:cNvGrpSpPr/>
            <p:nvPr/>
          </p:nvGrpSpPr>
          <p:grpSpPr>
            <a:xfrm>
              <a:off x="8577801" y="1586963"/>
              <a:ext cx="879475" cy="1439864"/>
              <a:chOff x="704550" y="2022613"/>
              <a:chExt cx="879475" cy="1439864"/>
            </a:xfrm>
          </p:grpSpPr>
          <p:sp>
            <p:nvSpPr>
              <p:cNvPr id="471" name="Google Shape;471;p16"/>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472" name="Google Shape;472;p16"/>
              <p:cNvGrpSpPr/>
              <p:nvPr/>
            </p:nvGrpSpPr>
            <p:grpSpPr>
              <a:xfrm>
                <a:off x="839488" y="2182413"/>
                <a:ext cx="609600" cy="1117540"/>
                <a:chOff x="7453338" y="715125"/>
                <a:chExt cx="609600" cy="1117540"/>
              </a:xfrm>
            </p:grpSpPr>
            <p:cxnSp>
              <p:nvCxnSpPr>
                <p:cNvPr id="473" name="Google Shape;473;p16"/>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74" name="Google Shape;474;p16"/>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75" name="Google Shape;475;p16"/>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76" name="Google Shape;476;p16"/>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77" name="Google Shape;477;p16"/>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78" name="Google Shape;478;p16"/>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79" name="Google Shape;479;p16"/>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80" name="Google Shape;480;p16"/>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81" name="Google Shape;481;p16"/>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82" name="Google Shape;482;p16"/>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83" name="Google Shape;483;p16"/>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484" name="Google Shape;484;p16"/>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grpSp>
        <p:nvGrpSpPr>
          <p:cNvPr id="485" name="Google Shape;485;p16"/>
          <p:cNvGrpSpPr/>
          <p:nvPr/>
        </p:nvGrpSpPr>
        <p:grpSpPr>
          <a:xfrm>
            <a:off x="8424009" y="539500"/>
            <a:ext cx="303300" cy="311400"/>
            <a:chOff x="2089734" y="971900"/>
            <a:chExt cx="303300" cy="311400"/>
          </a:xfrm>
        </p:grpSpPr>
        <p:sp>
          <p:nvSpPr>
            <p:cNvPr id="486" name="Google Shape;486;p16"/>
            <p:cNvSpPr/>
            <p:nvPr/>
          </p:nvSpPr>
          <p:spPr>
            <a:xfrm>
              <a:off x="2089734"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487" name="Google Shape;487;p16"/>
            <p:cNvSpPr/>
            <p:nvPr/>
          </p:nvSpPr>
          <p:spPr>
            <a:xfrm>
              <a:off x="2156634" y="1043000"/>
              <a:ext cx="169500" cy="169200"/>
            </a:xfrm>
            <a:prstGeom prst="flowChartMagneticTap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488"/>
        <p:cNvGrpSpPr/>
        <p:nvPr/>
      </p:nvGrpSpPr>
      <p:grpSpPr>
        <a:xfrm>
          <a:off x="0" y="0"/>
          <a:ext cx="0" cy="0"/>
          <a:chOff x="0" y="0"/>
          <a:chExt cx="0" cy="0"/>
        </a:xfrm>
      </p:grpSpPr>
      <p:sp>
        <p:nvSpPr>
          <p:cNvPr id="489" name="Google Shape;489;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90" name="Google Shape;490;p17"/>
          <p:cNvSpPr txBox="1">
            <a:spLocks noGrp="1"/>
          </p:cNvSpPr>
          <p:nvPr>
            <p:ph type="subTitle" idx="1"/>
          </p:nvPr>
        </p:nvSpPr>
        <p:spPr>
          <a:xfrm>
            <a:off x="1356425" y="1920225"/>
            <a:ext cx="3059700" cy="954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91" name="Google Shape;491;p17"/>
          <p:cNvSpPr txBox="1">
            <a:spLocks noGrp="1"/>
          </p:cNvSpPr>
          <p:nvPr>
            <p:ph type="subTitle" idx="2"/>
          </p:nvPr>
        </p:nvSpPr>
        <p:spPr>
          <a:xfrm>
            <a:off x="5174804" y="1920225"/>
            <a:ext cx="3059700" cy="954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92" name="Google Shape;492;p17"/>
          <p:cNvSpPr txBox="1">
            <a:spLocks noGrp="1"/>
          </p:cNvSpPr>
          <p:nvPr>
            <p:ph type="subTitle" idx="3"/>
          </p:nvPr>
        </p:nvSpPr>
        <p:spPr>
          <a:xfrm>
            <a:off x="1356425" y="3423400"/>
            <a:ext cx="3059700" cy="954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93" name="Google Shape;493;p17"/>
          <p:cNvSpPr txBox="1">
            <a:spLocks noGrp="1"/>
          </p:cNvSpPr>
          <p:nvPr>
            <p:ph type="subTitle" idx="4"/>
          </p:nvPr>
        </p:nvSpPr>
        <p:spPr>
          <a:xfrm>
            <a:off x="5174804" y="3423400"/>
            <a:ext cx="3059700" cy="954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94" name="Google Shape;494;p17"/>
          <p:cNvSpPr txBox="1">
            <a:spLocks noGrp="1"/>
          </p:cNvSpPr>
          <p:nvPr>
            <p:ph type="subTitle" idx="5"/>
          </p:nvPr>
        </p:nvSpPr>
        <p:spPr>
          <a:xfrm>
            <a:off x="1356425" y="1523625"/>
            <a:ext cx="3059700" cy="469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sp>
        <p:nvSpPr>
          <p:cNvPr id="495" name="Google Shape;495;p17"/>
          <p:cNvSpPr txBox="1">
            <a:spLocks noGrp="1"/>
          </p:cNvSpPr>
          <p:nvPr>
            <p:ph type="subTitle" idx="6"/>
          </p:nvPr>
        </p:nvSpPr>
        <p:spPr>
          <a:xfrm>
            <a:off x="1356425" y="3001425"/>
            <a:ext cx="3059700" cy="495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sp>
        <p:nvSpPr>
          <p:cNvPr id="496" name="Google Shape;496;p17"/>
          <p:cNvSpPr txBox="1">
            <a:spLocks noGrp="1"/>
          </p:cNvSpPr>
          <p:nvPr>
            <p:ph type="subTitle" idx="7"/>
          </p:nvPr>
        </p:nvSpPr>
        <p:spPr>
          <a:xfrm>
            <a:off x="5174775" y="1523625"/>
            <a:ext cx="3059700" cy="469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sp>
        <p:nvSpPr>
          <p:cNvPr id="497" name="Google Shape;497;p17"/>
          <p:cNvSpPr txBox="1">
            <a:spLocks noGrp="1"/>
          </p:cNvSpPr>
          <p:nvPr>
            <p:ph type="subTitle" idx="8"/>
          </p:nvPr>
        </p:nvSpPr>
        <p:spPr>
          <a:xfrm>
            <a:off x="5174775" y="3001425"/>
            <a:ext cx="3059700" cy="4953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ela Gothic One"/>
              <a:buNone/>
              <a:defRPr sz="1800">
                <a:solidFill>
                  <a:schemeClr val="dk1"/>
                </a:solidFill>
                <a:latin typeface="Dela Gothic One"/>
                <a:ea typeface="Dela Gothic One"/>
                <a:cs typeface="Dela Gothic One"/>
                <a:sym typeface="Dela Gothic One"/>
              </a:defRPr>
            </a:lvl1pPr>
            <a:lvl2pPr lvl="1"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2pPr>
            <a:lvl3pPr lvl="2"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3pPr>
            <a:lvl4pPr lvl="3"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4pPr>
            <a:lvl5pPr lvl="4"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5pPr>
            <a:lvl6pPr lvl="5"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6pPr>
            <a:lvl7pPr lvl="6"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7pPr>
            <a:lvl8pPr lvl="7"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8pPr>
            <a:lvl9pPr lvl="8" algn="ctr" rtl="0">
              <a:lnSpc>
                <a:spcPct val="100000"/>
              </a:lnSpc>
              <a:spcBef>
                <a:spcPts val="0"/>
              </a:spcBef>
              <a:spcAft>
                <a:spcPts val="0"/>
              </a:spcAft>
              <a:buSzPts val="2400"/>
              <a:buFont typeface="Dela Gothic One"/>
              <a:buNone/>
              <a:defRPr sz="2400" b="1">
                <a:latin typeface="Dela Gothic One"/>
                <a:ea typeface="Dela Gothic One"/>
                <a:cs typeface="Dela Gothic One"/>
                <a:sym typeface="Dela Gothic One"/>
              </a:defRPr>
            </a:lvl9pPr>
          </a:lstStyle>
          <a:p>
            <a:endParaRPr/>
          </a:p>
        </p:txBody>
      </p:sp>
      <p:cxnSp>
        <p:nvCxnSpPr>
          <p:cNvPr id="498" name="Google Shape;498;p17"/>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499" name="Google Shape;499;p17"/>
          <p:cNvGrpSpPr/>
          <p:nvPr/>
        </p:nvGrpSpPr>
        <p:grpSpPr>
          <a:xfrm>
            <a:off x="7546100" y="2975104"/>
            <a:ext cx="1979599" cy="2421696"/>
            <a:chOff x="7546100" y="2975104"/>
            <a:chExt cx="1979599" cy="2421696"/>
          </a:xfrm>
        </p:grpSpPr>
        <p:grpSp>
          <p:nvGrpSpPr>
            <p:cNvPr id="500" name="Google Shape;500;p17"/>
            <p:cNvGrpSpPr/>
            <p:nvPr/>
          </p:nvGrpSpPr>
          <p:grpSpPr>
            <a:xfrm>
              <a:off x="8589226" y="3572925"/>
              <a:ext cx="879475" cy="1439864"/>
              <a:chOff x="704550" y="2022613"/>
              <a:chExt cx="879475" cy="1439864"/>
            </a:xfrm>
          </p:grpSpPr>
          <p:sp>
            <p:nvSpPr>
              <p:cNvPr id="501" name="Google Shape;501;p17"/>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502" name="Google Shape;502;p17"/>
              <p:cNvGrpSpPr/>
              <p:nvPr/>
            </p:nvGrpSpPr>
            <p:grpSpPr>
              <a:xfrm>
                <a:off x="839488" y="2182413"/>
                <a:ext cx="609600" cy="1117540"/>
                <a:chOff x="7453338" y="715125"/>
                <a:chExt cx="609600" cy="1117540"/>
              </a:xfrm>
            </p:grpSpPr>
            <p:cxnSp>
              <p:nvCxnSpPr>
                <p:cNvPr id="503" name="Google Shape;503;p17"/>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04" name="Google Shape;504;p17"/>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05" name="Google Shape;505;p17"/>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06" name="Google Shape;506;p17"/>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07" name="Google Shape;507;p17"/>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08" name="Google Shape;508;p17"/>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09" name="Google Shape;509;p17"/>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10" name="Google Shape;510;p17"/>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11" name="Google Shape;511;p17"/>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12" name="Google Shape;512;p17"/>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13" name="Google Shape;513;p17"/>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514" name="Google Shape;514;p17"/>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515" name="Google Shape;515;p17"/>
            <p:cNvGrpSpPr/>
            <p:nvPr/>
          </p:nvGrpSpPr>
          <p:grpSpPr>
            <a:xfrm flipH="1">
              <a:off x="7546100" y="4926901"/>
              <a:ext cx="877888" cy="469900"/>
              <a:chOff x="2079875" y="3121151"/>
              <a:chExt cx="877888" cy="469900"/>
            </a:xfrm>
          </p:grpSpPr>
          <p:sp>
            <p:nvSpPr>
              <p:cNvPr id="516" name="Google Shape;516;p17"/>
              <p:cNvSpPr/>
              <p:nvPr/>
            </p:nvSpPr>
            <p:spPr>
              <a:xfrm>
                <a:off x="2079875" y="3121150"/>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517" name="Google Shape;517;p17"/>
              <p:cNvGrpSpPr/>
              <p:nvPr/>
            </p:nvGrpSpPr>
            <p:grpSpPr>
              <a:xfrm>
                <a:off x="2181689" y="3241906"/>
                <a:ext cx="674400" cy="203189"/>
                <a:chOff x="2181677" y="2165344"/>
                <a:chExt cx="674400" cy="203189"/>
              </a:xfrm>
            </p:grpSpPr>
            <p:cxnSp>
              <p:nvCxnSpPr>
                <p:cNvPr id="518" name="Google Shape;518;p17"/>
                <p:cNvCxnSpPr/>
                <p:nvPr/>
              </p:nvCxnSpPr>
              <p:spPr>
                <a:xfrm>
                  <a:off x="2181677" y="2165344"/>
                  <a:ext cx="674400" cy="0"/>
                </a:xfrm>
                <a:prstGeom prst="straightConnector1">
                  <a:avLst/>
                </a:prstGeom>
                <a:noFill/>
                <a:ln w="9525" cap="flat" cmpd="sng">
                  <a:solidFill>
                    <a:schemeClr val="dk1"/>
                  </a:solidFill>
                  <a:prstDash val="solid"/>
                  <a:round/>
                  <a:headEnd type="none" w="med" len="med"/>
                  <a:tailEnd type="none" w="med" len="med"/>
                </a:ln>
              </p:spPr>
            </p:cxnSp>
            <p:cxnSp>
              <p:nvCxnSpPr>
                <p:cNvPr id="519" name="Google Shape;519;p17"/>
                <p:cNvCxnSpPr/>
                <p:nvPr/>
              </p:nvCxnSpPr>
              <p:spPr>
                <a:xfrm>
                  <a:off x="2181677" y="2266938"/>
                  <a:ext cx="674400" cy="0"/>
                </a:xfrm>
                <a:prstGeom prst="straightConnector1">
                  <a:avLst/>
                </a:prstGeom>
                <a:noFill/>
                <a:ln w="9525" cap="flat" cmpd="sng">
                  <a:solidFill>
                    <a:schemeClr val="dk1"/>
                  </a:solidFill>
                  <a:prstDash val="solid"/>
                  <a:round/>
                  <a:headEnd type="none" w="med" len="med"/>
                  <a:tailEnd type="none" w="med" len="med"/>
                </a:ln>
              </p:spPr>
            </p:cxnSp>
            <p:cxnSp>
              <p:nvCxnSpPr>
                <p:cNvPr id="520" name="Google Shape;520;p17"/>
                <p:cNvCxnSpPr/>
                <p:nvPr/>
              </p:nvCxnSpPr>
              <p:spPr>
                <a:xfrm>
                  <a:off x="2181677" y="2368533"/>
                  <a:ext cx="674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521" name="Google Shape;521;p17"/>
            <p:cNvGrpSpPr/>
            <p:nvPr/>
          </p:nvGrpSpPr>
          <p:grpSpPr>
            <a:xfrm flipH="1">
              <a:off x="8430775" y="2975104"/>
              <a:ext cx="1094925" cy="430550"/>
              <a:chOff x="1862850" y="1718717"/>
              <a:chExt cx="1094925" cy="430550"/>
            </a:xfrm>
          </p:grpSpPr>
          <p:sp>
            <p:nvSpPr>
              <p:cNvPr id="522" name="Google Shape;522;p17"/>
              <p:cNvSpPr/>
              <p:nvPr/>
            </p:nvSpPr>
            <p:spPr>
              <a:xfrm flipH="1">
                <a:off x="1862850" y="1718717"/>
                <a:ext cx="1094925" cy="430550"/>
              </a:xfrm>
              <a:custGeom>
                <a:avLst/>
                <a:gdLst/>
                <a:ahLst/>
                <a:cxnLst/>
                <a:rect l="l" t="t" r="r" b="b"/>
                <a:pathLst>
                  <a:path w="333" h="131" extrusionOk="0">
                    <a:moveTo>
                      <a:pt x="309" y="0"/>
                    </a:moveTo>
                    <a:cubicBezTo>
                      <a:pt x="23" y="0"/>
                      <a:pt x="23" y="0"/>
                      <a:pt x="23" y="0"/>
                    </a:cubicBezTo>
                    <a:cubicBezTo>
                      <a:pt x="10" y="0"/>
                      <a:pt x="0" y="11"/>
                      <a:pt x="0" y="23"/>
                    </a:cubicBezTo>
                    <a:cubicBezTo>
                      <a:pt x="0" y="95"/>
                      <a:pt x="0" y="95"/>
                      <a:pt x="0" y="95"/>
                    </a:cubicBezTo>
                    <a:cubicBezTo>
                      <a:pt x="0" y="108"/>
                      <a:pt x="10" y="118"/>
                      <a:pt x="23" y="118"/>
                    </a:cubicBezTo>
                    <a:cubicBezTo>
                      <a:pt x="34" y="118"/>
                      <a:pt x="34" y="118"/>
                      <a:pt x="34" y="118"/>
                    </a:cubicBezTo>
                    <a:cubicBezTo>
                      <a:pt x="34" y="122"/>
                      <a:pt x="34" y="126"/>
                      <a:pt x="32" y="130"/>
                    </a:cubicBezTo>
                    <a:cubicBezTo>
                      <a:pt x="32" y="131"/>
                      <a:pt x="32" y="131"/>
                      <a:pt x="32" y="131"/>
                    </a:cubicBezTo>
                    <a:cubicBezTo>
                      <a:pt x="32" y="131"/>
                      <a:pt x="32" y="131"/>
                      <a:pt x="32" y="131"/>
                    </a:cubicBezTo>
                    <a:cubicBezTo>
                      <a:pt x="33" y="131"/>
                      <a:pt x="33" y="131"/>
                      <a:pt x="34" y="131"/>
                    </a:cubicBezTo>
                    <a:cubicBezTo>
                      <a:pt x="37" y="131"/>
                      <a:pt x="41" y="130"/>
                      <a:pt x="44" y="127"/>
                    </a:cubicBezTo>
                    <a:cubicBezTo>
                      <a:pt x="47" y="125"/>
                      <a:pt x="49" y="122"/>
                      <a:pt x="50" y="118"/>
                    </a:cubicBezTo>
                    <a:cubicBezTo>
                      <a:pt x="309" y="118"/>
                      <a:pt x="309" y="118"/>
                      <a:pt x="309" y="118"/>
                    </a:cubicBezTo>
                    <a:cubicBezTo>
                      <a:pt x="322" y="118"/>
                      <a:pt x="333" y="108"/>
                      <a:pt x="333" y="95"/>
                    </a:cubicBezTo>
                    <a:cubicBezTo>
                      <a:pt x="333" y="23"/>
                      <a:pt x="333" y="23"/>
                      <a:pt x="333" y="23"/>
                    </a:cubicBezTo>
                    <a:cubicBezTo>
                      <a:pt x="333" y="11"/>
                      <a:pt x="322" y="0"/>
                      <a:pt x="309"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523" name="Google Shape;523;p17"/>
              <p:cNvGrpSpPr/>
              <p:nvPr/>
            </p:nvGrpSpPr>
            <p:grpSpPr>
              <a:xfrm>
                <a:off x="1978095" y="1808221"/>
                <a:ext cx="877866" cy="203169"/>
                <a:chOff x="2181677" y="2165344"/>
                <a:chExt cx="674400" cy="203189"/>
              </a:xfrm>
            </p:grpSpPr>
            <p:cxnSp>
              <p:nvCxnSpPr>
                <p:cNvPr id="524" name="Google Shape;524;p17"/>
                <p:cNvCxnSpPr/>
                <p:nvPr/>
              </p:nvCxnSpPr>
              <p:spPr>
                <a:xfrm>
                  <a:off x="2181677" y="2165344"/>
                  <a:ext cx="674400" cy="0"/>
                </a:xfrm>
                <a:prstGeom prst="straightConnector1">
                  <a:avLst/>
                </a:prstGeom>
                <a:noFill/>
                <a:ln w="9525" cap="flat" cmpd="sng">
                  <a:solidFill>
                    <a:schemeClr val="dk2"/>
                  </a:solidFill>
                  <a:prstDash val="solid"/>
                  <a:round/>
                  <a:headEnd type="none" w="med" len="med"/>
                  <a:tailEnd type="none" w="med" len="med"/>
                </a:ln>
              </p:spPr>
            </p:cxnSp>
            <p:cxnSp>
              <p:nvCxnSpPr>
                <p:cNvPr id="525" name="Google Shape;525;p17"/>
                <p:cNvCxnSpPr/>
                <p:nvPr/>
              </p:nvCxnSpPr>
              <p:spPr>
                <a:xfrm>
                  <a:off x="2181677" y="2266938"/>
                  <a:ext cx="674400" cy="0"/>
                </a:xfrm>
                <a:prstGeom prst="straightConnector1">
                  <a:avLst/>
                </a:prstGeom>
                <a:noFill/>
                <a:ln w="9525" cap="flat" cmpd="sng">
                  <a:solidFill>
                    <a:schemeClr val="dk2"/>
                  </a:solidFill>
                  <a:prstDash val="solid"/>
                  <a:round/>
                  <a:headEnd type="none" w="med" len="med"/>
                  <a:tailEnd type="none" w="med" len="med"/>
                </a:ln>
              </p:spPr>
            </p:cxnSp>
            <p:cxnSp>
              <p:nvCxnSpPr>
                <p:cNvPr id="526" name="Google Shape;526;p17"/>
                <p:cNvCxnSpPr/>
                <p:nvPr/>
              </p:nvCxnSpPr>
              <p:spPr>
                <a:xfrm>
                  <a:off x="2181677" y="2368533"/>
                  <a:ext cx="205200" cy="0"/>
                </a:xfrm>
                <a:prstGeom prst="straightConnector1">
                  <a:avLst/>
                </a:prstGeom>
                <a:noFill/>
                <a:ln w="9525" cap="flat" cmpd="sng">
                  <a:solidFill>
                    <a:schemeClr val="dk2"/>
                  </a:solidFill>
                  <a:prstDash val="solid"/>
                  <a:round/>
                  <a:headEnd type="none" w="med" len="med"/>
                  <a:tailEnd type="none" w="med" len="med"/>
                </a:ln>
              </p:spPr>
            </p:cxnSp>
          </p:grpSp>
        </p:grpSp>
      </p:grpSp>
      <p:grpSp>
        <p:nvGrpSpPr>
          <p:cNvPr id="527" name="Google Shape;527;p17"/>
          <p:cNvGrpSpPr/>
          <p:nvPr/>
        </p:nvGrpSpPr>
        <p:grpSpPr>
          <a:xfrm>
            <a:off x="8127467" y="4292600"/>
            <a:ext cx="303300" cy="311400"/>
            <a:chOff x="1663317" y="971900"/>
            <a:chExt cx="303300" cy="311400"/>
          </a:xfrm>
        </p:grpSpPr>
        <p:sp>
          <p:nvSpPr>
            <p:cNvPr id="528" name="Google Shape;528;p17"/>
            <p:cNvSpPr/>
            <p:nvPr/>
          </p:nvSpPr>
          <p:spPr>
            <a:xfrm>
              <a:off x="1663317"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29" name="Google Shape;529;p17"/>
            <p:cNvSpPr/>
            <p:nvPr/>
          </p:nvSpPr>
          <p:spPr>
            <a:xfrm>
              <a:off x="1712517" y="1025150"/>
              <a:ext cx="204900" cy="204900"/>
            </a:xfrm>
            <a:prstGeom prst="mathPlus">
              <a:avLst>
                <a:gd name="adj1" fmla="val 23520"/>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
  <p:cSld name="CUSTOM_10">
    <p:spTree>
      <p:nvGrpSpPr>
        <p:cNvPr id="1" name="Shape 603"/>
        <p:cNvGrpSpPr/>
        <p:nvPr/>
      </p:nvGrpSpPr>
      <p:grpSpPr>
        <a:xfrm>
          <a:off x="0" y="0"/>
          <a:ext cx="0" cy="0"/>
          <a:chOff x="0" y="0"/>
          <a:chExt cx="0" cy="0"/>
        </a:xfrm>
      </p:grpSpPr>
      <p:sp>
        <p:nvSpPr>
          <p:cNvPr id="604" name="Google Shape;604;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2600" b="0">
                <a:latin typeface="Dela Gothic One"/>
                <a:ea typeface="Dela Gothic One"/>
                <a:cs typeface="Dela Gothic One"/>
                <a:sym typeface="Dela Gothic 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605" name="Google Shape;605;p20"/>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606" name="Google Shape;606;p20"/>
          <p:cNvGrpSpPr/>
          <p:nvPr/>
        </p:nvGrpSpPr>
        <p:grpSpPr>
          <a:xfrm>
            <a:off x="6634800" y="-102987"/>
            <a:ext cx="2927650" cy="2146426"/>
            <a:chOff x="6634800" y="-102987"/>
            <a:chExt cx="2927650" cy="2146426"/>
          </a:xfrm>
        </p:grpSpPr>
        <p:grpSp>
          <p:nvGrpSpPr>
            <p:cNvPr id="607" name="Google Shape;607;p20"/>
            <p:cNvGrpSpPr/>
            <p:nvPr/>
          </p:nvGrpSpPr>
          <p:grpSpPr>
            <a:xfrm>
              <a:off x="8424001" y="-102987"/>
              <a:ext cx="879475" cy="1439864"/>
              <a:chOff x="704550" y="2022613"/>
              <a:chExt cx="879475" cy="1439864"/>
            </a:xfrm>
          </p:grpSpPr>
          <p:sp>
            <p:nvSpPr>
              <p:cNvPr id="608" name="Google Shape;608;p20"/>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609" name="Google Shape;609;p20"/>
              <p:cNvGrpSpPr/>
              <p:nvPr/>
            </p:nvGrpSpPr>
            <p:grpSpPr>
              <a:xfrm>
                <a:off x="839488" y="2182413"/>
                <a:ext cx="609600" cy="1117540"/>
                <a:chOff x="7453338" y="715125"/>
                <a:chExt cx="609600" cy="1117540"/>
              </a:xfrm>
            </p:grpSpPr>
            <p:cxnSp>
              <p:nvCxnSpPr>
                <p:cNvPr id="610" name="Google Shape;610;p20"/>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1" name="Google Shape;611;p20"/>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2" name="Google Shape;612;p20"/>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3" name="Google Shape;613;p20"/>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4" name="Google Shape;614;p20"/>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5" name="Google Shape;615;p20"/>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6" name="Google Shape;616;p20"/>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7" name="Google Shape;617;p20"/>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8" name="Google Shape;618;p20"/>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19" name="Google Shape;619;p20"/>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20" name="Google Shape;620;p20"/>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21" name="Google Shape;621;p20"/>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22" name="Google Shape;622;p20"/>
            <p:cNvGrpSpPr/>
            <p:nvPr/>
          </p:nvGrpSpPr>
          <p:grpSpPr>
            <a:xfrm flipH="1">
              <a:off x="8684563" y="1573538"/>
              <a:ext cx="877888" cy="469900"/>
              <a:chOff x="7327075" y="3825188"/>
              <a:chExt cx="877888" cy="469900"/>
            </a:xfrm>
          </p:grpSpPr>
          <p:sp>
            <p:nvSpPr>
              <p:cNvPr id="623" name="Google Shape;623;p20"/>
              <p:cNvSpPr/>
              <p:nvPr/>
            </p:nvSpPr>
            <p:spPr>
              <a:xfrm>
                <a:off x="7327075" y="382518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24" name="Google Shape;624;p20"/>
              <p:cNvGrpSpPr/>
              <p:nvPr/>
            </p:nvGrpSpPr>
            <p:grpSpPr>
              <a:xfrm>
                <a:off x="7435371" y="3940000"/>
                <a:ext cx="667073" cy="204775"/>
                <a:chOff x="5848350" y="2788450"/>
                <a:chExt cx="1285800" cy="204775"/>
              </a:xfrm>
            </p:grpSpPr>
            <p:cxnSp>
              <p:nvCxnSpPr>
                <p:cNvPr id="625" name="Google Shape;625;p20"/>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626" name="Google Shape;626;p20"/>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627" name="Google Shape;627;p20"/>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628" name="Google Shape;628;p20"/>
            <p:cNvGrpSpPr/>
            <p:nvPr/>
          </p:nvGrpSpPr>
          <p:grpSpPr>
            <a:xfrm flipH="1">
              <a:off x="6634800" y="-102975"/>
              <a:ext cx="1544638" cy="528638"/>
              <a:chOff x="5728088" y="2646488"/>
              <a:chExt cx="1544638" cy="528638"/>
            </a:xfrm>
          </p:grpSpPr>
          <p:sp>
            <p:nvSpPr>
              <p:cNvPr id="629" name="Google Shape;629;p20"/>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30" name="Google Shape;630;p20"/>
              <p:cNvGrpSpPr/>
              <p:nvPr/>
            </p:nvGrpSpPr>
            <p:grpSpPr>
              <a:xfrm>
                <a:off x="5857513" y="2784594"/>
                <a:ext cx="1285800" cy="204775"/>
                <a:chOff x="5848350" y="2788450"/>
                <a:chExt cx="1285800" cy="204775"/>
              </a:xfrm>
            </p:grpSpPr>
            <p:cxnSp>
              <p:nvCxnSpPr>
                <p:cNvPr id="631" name="Google Shape;631;p20"/>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632" name="Google Shape;632;p20"/>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633" name="Google Shape;633;p20"/>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grpSp>
        <p:nvGrpSpPr>
          <p:cNvPr id="634" name="Google Shape;634;p20"/>
          <p:cNvGrpSpPr/>
          <p:nvPr/>
        </p:nvGrpSpPr>
        <p:grpSpPr>
          <a:xfrm>
            <a:off x="8684567" y="2187600"/>
            <a:ext cx="303300" cy="311400"/>
            <a:chOff x="1663317" y="971900"/>
            <a:chExt cx="303300" cy="311400"/>
          </a:xfrm>
        </p:grpSpPr>
        <p:sp>
          <p:nvSpPr>
            <p:cNvPr id="635" name="Google Shape;635;p20"/>
            <p:cNvSpPr/>
            <p:nvPr/>
          </p:nvSpPr>
          <p:spPr>
            <a:xfrm>
              <a:off x="1663317"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36" name="Google Shape;636;p20"/>
            <p:cNvSpPr/>
            <p:nvPr/>
          </p:nvSpPr>
          <p:spPr>
            <a:xfrm>
              <a:off x="1712517" y="1025150"/>
              <a:ext cx="204900" cy="204900"/>
            </a:xfrm>
            <a:prstGeom prst="mathPlus">
              <a:avLst>
                <a:gd name="adj1" fmla="val 23520"/>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2">
  <p:cSld name="CUSTOM_10_1">
    <p:spTree>
      <p:nvGrpSpPr>
        <p:cNvPr id="1" name="Shape 637"/>
        <p:cNvGrpSpPr/>
        <p:nvPr/>
      </p:nvGrpSpPr>
      <p:grpSpPr>
        <a:xfrm>
          <a:off x="0" y="0"/>
          <a:ext cx="0" cy="0"/>
          <a:chOff x="0" y="0"/>
          <a:chExt cx="0" cy="0"/>
        </a:xfrm>
      </p:grpSpPr>
      <p:sp>
        <p:nvSpPr>
          <p:cNvPr id="638" name="Google Shape;638;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2600" b="0">
                <a:latin typeface="Dela Gothic One"/>
                <a:ea typeface="Dela Gothic One"/>
                <a:cs typeface="Dela Gothic One"/>
                <a:sym typeface="Dela Gothic 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639" name="Google Shape;639;p21"/>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640" name="Google Shape;640;p21"/>
          <p:cNvGrpSpPr/>
          <p:nvPr/>
        </p:nvGrpSpPr>
        <p:grpSpPr>
          <a:xfrm>
            <a:off x="7213600" y="3104713"/>
            <a:ext cx="2653151" cy="2228951"/>
            <a:chOff x="7213600" y="3104713"/>
            <a:chExt cx="2653151" cy="2228951"/>
          </a:xfrm>
        </p:grpSpPr>
        <p:grpSp>
          <p:nvGrpSpPr>
            <p:cNvPr id="641" name="Google Shape;641;p21"/>
            <p:cNvGrpSpPr/>
            <p:nvPr/>
          </p:nvGrpSpPr>
          <p:grpSpPr>
            <a:xfrm>
              <a:off x="7213600" y="4863763"/>
              <a:ext cx="877888" cy="469900"/>
              <a:chOff x="6736325" y="4051538"/>
              <a:chExt cx="877888" cy="469900"/>
            </a:xfrm>
          </p:grpSpPr>
          <p:sp>
            <p:nvSpPr>
              <p:cNvPr id="642" name="Google Shape;642;p21"/>
              <p:cNvSpPr/>
              <p:nvPr/>
            </p:nvSpPr>
            <p:spPr>
              <a:xfrm>
                <a:off x="6736325" y="405153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43" name="Google Shape;643;p21"/>
              <p:cNvGrpSpPr/>
              <p:nvPr/>
            </p:nvGrpSpPr>
            <p:grpSpPr>
              <a:xfrm>
                <a:off x="6844621" y="4166350"/>
                <a:ext cx="667073" cy="204775"/>
                <a:chOff x="5848350" y="2788450"/>
                <a:chExt cx="1285800" cy="204775"/>
              </a:xfrm>
            </p:grpSpPr>
            <p:cxnSp>
              <p:nvCxnSpPr>
                <p:cNvPr id="644" name="Google Shape;644;p21"/>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645" name="Google Shape;645;p21"/>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646" name="Google Shape;646;p21"/>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7" name="Google Shape;647;p21"/>
            <p:cNvGrpSpPr/>
            <p:nvPr/>
          </p:nvGrpSpPr>
          <p:grpSpPr>
            <a:xfrm flipH="1">
              <a:off x="8697338" y="3104713"/>
              <a:ext cx="879475" cy="1439864"/>
              <a:chOff x="4645038" y="3703638"/>
              <a:chExt cx="879475" cy="1439864"/>
            </a:xfrm>
          </p:grpSpPr>
          <p:sp>
            <p:nvSpPr>
              <p:cNvPr id="648" name="Google Shape;648;p21"/>
              <p:cNvSpPr/>
              <p:nvPr/>
            </p:nvSpPr>
            <p:spPr>
              <a:xfrm>
                <a:off x="4645038" y="3703638"/>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649" name="Google Shape;649;p21"/>
              <p:cNvGrpSpPr/>
              <p:nvPr/>
            </p:nvGrpSpPr>
            <p:grpSpPr>
              <a:xfrm flipH="1">
                <a:off x="4779975" y="3863438"/>
                <a:ext cx="609600" cy="1117540"/>
                <a:chOff x="7453338" y="715125"/>
                <a:chExt cx="609600" cy="1117540"/>
              </a:xfrm>
            </p:grpSpPr>
            <p:cxnSp>
              <p:nvCxnSpPr>
                <p:cNvPr id="650" name="Google Shape;650;p21"/>
                <p:cNvCxnSpPr/>
                <p:nvPr/>
              </p:nvCxnSpPr>
              <p:spPr>
                <a:xfrm>
                  <a:off x="7453338" y="715125"/>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1" name="Google Shape;651;p21"/>
                <p:cNvCxnSpPr/>
                <p:nvPr/>
              </p:nvCxnSpPr>
              <p:spPr>
                <a:xfrm>
                  <a:off x="7453338" y="816720"/>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2" name="Google Shape;652;p21"/>
                <p:cNvCxnSpPr/>
                <p:nvPr/>
              </p:nvCxnSpPr>
              <p:spPr>
                <a:xfrm>
                  <a:off x="7453338" y="918314"/>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3" name="Google Shape;653;p21"/>
                <p:cNvCxnSpPr/>
                <p:nvPr/>
              </p:nvCxnSpPr>
              <p:spPr>
                <a:xfrm>
                  <a:off x="7453338" y="1019909"/>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4" name="Google Shape;654;p21"/>
                <p:cNvCxnSpPr/>
                <p:nvPr/>
              </p:nvCxnSpPr>
              <p:spPr>
                <a:xfrm>
                  <a:off x="7453338" y="1121503"/>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5" name="Google Shape;655;p21"/>
                <p:cNvCxnSpPr/>
                <p:nvPr/>
              </p:nvCxnSpPr>
              <p:spPr>
                <a:xfrm>
                  <a:off x="7453338" y="1223098"/>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6" name="Google Shape;656;p21"/>
                <p:cNvCxnSpPr/>
                <p:nvPr/>
              </p:nvCxnSpPr>
              <p:spPr>
                <a:xfrm>
                  <a:off x="7453338" y="1324692"/>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7" name="Google Shape;657;p21"/>
                <p:cNvCxnSpPr/>
                <p:nvPr/>
              </p:nvCxnSpPr>
              <p:spPr>
                <a:xfrm>
                  <a:off x="7453338" y="1426287"/>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8" name="Google Shape;658;p21"/>
                <p:cNvCxnSpPr/>
                <p:nvPr/>
              </p:nvCxnSpPr>
              <p:spPr>
                <a:xfrm>
                  <a:off x="7453338" y="1527881"/>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59" name="Google Shape;659;p21"/>
                <p:cNvCxnSpPr/>
                <p:nvPr/>
              </p:nvCxnSpPr>
              <p:spPr>
                <a:xfrm>
                  <a:off x="7453338" y="1629476"/>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60" name="Google Shape;660;p21"/>
                <p:cNvCxnSpPr/>
                <p:nvPr/>
              </p:nvCxnSpPr>
              <p:spPr>
                <a:xfrm>
                  <a:off x="7453338" y="1731070"/>
                  <a:ext cx="609600" cy="0"/>
                </a:xfrm>
                <a:prstGeom prst="straightConnector1">
                  <a:avLst/>
                </a:prstGeom>
                <a:noFill/>
                <a:ln w="9525" cap="flat" cmpd="sng">
                  <a:solidFill>
                    <a:schemeClr val="dk2"/>
                  </a:solidFill>
                  <a:prstDash val="solid"/>
                  <a:round/>
                  <a:headEnd type="none" w="med" len="med"/>
                  <a:tailEnd type="none" w="med" len="med"/>
                </a:ln>
              </p:spPr>
            </p:cxnSp>
            <p:cxnSp>
              <p:nvCxnSpPr>
                <p:cNvPr id="661" name="Google Shape;661;p21"/>
                <p:cNvCxnSpPr/>
                <p:nvPr/>
              </p:nvCxnSpPr>
              <p:spPr>
                <a:xfrm>
                  <a:off x="7453338" y="1832665"/>
                  <a:ext cx="2802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662" name="Google Shape;662;p21"/>
            <p:cNvGrpSpPr/>
            <p:nvPr/>
          </p:nvGrpSpPr>
          <p:grpSpPr>
            <a:xfrm flipH="1">
              <a:off x="8322100" y="4742425"/>
              <a:ext cx="1544651" cy="318600"/>
              <a:chOff x="6043400" y="3591300"/>
              <a:chExt cx="1544651" cy="318600"/>
            </a:xfrm>
          </p:grpSpPr>
          <p:sp>
            <p:nvSpPr>
              <p:cNvPr id="663" name="Google Shape;663;p21"/>
              <p:cNvSpPr/>
              <p:nvPr/>
            </p:nvSpPr>
            <p:spPr>
              <a:xfrm>
                <a:off x="6043400" y="3591300"/>
                <a:ext cx="1544651" cy="31860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64" name="Google Shape;664;p21"/>
              <p:cNvGrpSpPr/>
              <p:nvPr/>
            </p:nvGrpSpPr>
            <p:grpSpPr>
              <a:xfrm>
                <a:off x="6141952" y="3680050"/>
                <a:ext cx="1369506" cy="102388"/>
                <a:chOff x="5848350" y="2788450"/>
                <a:chExt cx="1285800" cy="102388"/>
              </a:xfrm>
            </p:grpSpPr>
            <p:cxnSp>
              <p:nvCxnSpPr>
                <p:cNvPr id="665" name="Google Shape;665;p21"/>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666" name="Google Shape;666;p21"/>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grpSp>
        </p:grpSp>
      </p:grpSp>
      <p:grpSp>
        <p:nvGrpSpPr>
          <p:cNvPr id="667" name="Google Shape;667;p21"/>
          <p:cNvGrpSpPr/>
          <p:nvPr/>
        </p:nvGrpSpPr>
        <p:grpSpPr>
          <a:xfrm>
            <a:off x="8697350" y="2640913"/>
            <a:ext cx="303300" cy="311400"/>
            <a:chOff x="1236900" y="971900"/>
            <a:chExt cx="303300" cy="311400"/>
          </a:xfrm>
        </p:grpSpPr>
        <p:sp>
          <p:nvSpPr>
            <p:cNvPr id="668" name="Google Shape;668;p21"/>
            <p:cNvSpPr/>
            <p:nvPr/>
          </p:nvSpPr>
          <p:spPr>
            <a:xfrm>
              <a:off x="1236900"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669" name="Google Shape;669;p21"/>
            <p:cNvGrpSpPr/>
            <p:nvPr/>
          </p:nvGrpSpPr>
          <p:grpSpPr>
            <a:xfrm>
              <a:off x="1292368" y="1049176"/>
              <a:ext cx="192347" cy="156850"/>
              <a:chOff x="2244725" y="192088"/>
              <a:chExt cx="7724774" cy="6299200"/>
            </a:xfrm>
          </p:grpSpPr>
          <p:sp>
            <p:nvSpPr>
              <p:cNvPr id="670" name="Google Shape;670;p21"/>
              <p:cNvSpPr/>
              <p:nvPr/>
            </p:nvSpPr>
            <p:spPr>
              <a:xfrm>
                <a:off x="2244725" y="192088"/>
                <a:ext cx="7724774" cy="2182813"/>
              </a:xfrm>
              <a:custGeom>
                <a:avLst/>
                <a:gdLst/>
                <a:ahLst/>
                <a:cxnLst/>
                <a:rect l="l" t="t" r="r" b="b"/>
                <a:pathLst>
                  <a:path w="2050" h="579" extrusionOk="0">
                    <a:moveTo>
                      <a:pt x="0" y="500"/>
                    </a:moveTo>
                    <a:cubicBezTo>
                      <a:pt x="41" y="459"/>
                      <a:pt x="81" y="414"/>
                      <a:pt x="125" y="376"/>
                    </a:cubicBezTo>
                    <a:cubicBezTo>
                      <a:pt x="310" y="216"/>
                      <a:pt x="524" y="112"/>
                      <a:pt x="765" y="71"/>
                    </a:cubicBezTo>
                    <a:cubicBezTo>
                      <a:pt x="1179" y="0"/>
                      <a:pt x="1553" y="95"/>
                      <a:pt x="1883" y="355"/>
                    </a:cubicBezTo>
                    <a:cubicBezTo>
                      <a:pt x="1934" y="395"/>
                      <a:pt x="1980" y="442"/>
                      <a:pt x="2026" y="487"/>
                    </a:cubicBezTo>
                    <a:cubicBezTo>
                      <a:pt x="2050" y="510"/>
                      <a:pt x="2049" y="540"/>
                      <a:pt x="2028" y="560"/>
                    </a:cubicBezTo>
                    <a:cubicBezTo>
                      <a:pt x="2007" y="579"/>
                      <a:pt x="1979" y="576"/>
                      <a:pt x="1956" y="553"/>
                    </a:cubicBezTo>
                    <a:cubicBezTo>
                      <a:pt x="1953" y="550"/>
                      <a:pt x="1950" y="547"/>
                      <a:pt x="1948" y="544"/>
                    </a:cubicBezTo>
                    <a:cubicBezTo>
                      <a:pt x="1820" y="410"/>
                      <a:pt x="1670" y="307"/>
                      <a:pt x="1497" y="238"/>
                    </a:cubicBezTo>
                    <a:cubicBezTo>
                      <a:pt x="1007" y="42"/>
                      <a:pt x="462" y="158"/>
                      <a:pt x="93" y="538"/>
                    </a:cubicBezTo>
                    <a:cubicBezTo>
                      <a:pt x="57" y="574"/>
                      <a:pt x="28" y="571"/>
                      <a:pt x="0" y="528"/>
                    </a:cubicBezTo>
                    <a:cubicBezTo>
                      <a:pt x="0" y="519"/>
                      <a:pt x="0" y="510"/>
                      <a:pt x="0" y="50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1" name="Google Shape;671;p21"/>
              <p:cNvSpPr/>
              <p:nvPr/>
            </p:nvSpPr>
            <p:spPr>
              <a:xfrm>
                <a:off x="3240088" y="1990726"/>
                <a:ext cx="5738812" cy="1576388"/>
              </a:xfrm>
              <a:custGeom>
                <a:avLst/>
                <a:gdLst/>
                <a:ahLst/>
                <a:cxnLst/>
                <a:rect l="l" t="t" r="r" b="b"/>
                <a:pathLst>
                  <a:path w="1523" h="418" extrusionOk="0">
                    <a:moveTo>
                      <a:pt x="769" y="0"/>
                    </a:moveTo>
                    <a:cubicBezTo>
                      <a:pt x="1046" y="6"/>
                      <a:pt x="1294" y="113"/>
                      <a:pt x="1493" y="328"/>
                    </a:cubicBezTo>
                    <a:cubicBezTo>
                      <a:pt x="1523" y="360"/>
                      <a:pt x="1512" y="404"/>
                      <a:pt x="1473" y="413"/>
                    </a:cubicBezTo>
                    <a:cubicBezTo>
                      <a:pt x="1451" y="418"/>
                      <a:pt x="1435" y="408"/>
                      <a:pt x="1421" y="392"/>
                    </a:cubicBezTo>
                    <a:cubicBezTo>
                      <a:pt x="1372" y="338"/>
                      <a:pt x="1317" y="291"/>
                      <a:pt x="1257" y="251"/>
                    </a:cubicBezTo>
                    <a:cubicBezTo>
                      <a:pt x="890" y="6"/>
                      <a:pt x="403" y="59"/>
                      <a:pt x="98" y="377"/>
                    </a:cubicBezTo>
                    <a:cubicBezTo>
                      <a:pt x="89" y="387"/>
                      <a:pt x="78" y="397"/>
                      <a:pt x="65" y="402"/>
                    </a:cubicBezTo>
                    <a:cubicBezTo>
                      <a:pt x="45" y="409"/>
                      <a:pt x="23" y="399"/>
                      <a:pt x="12" y="381"/>
                    </a:cubicBezTo>
                    <a:cubicBezTo>
                      <a:pt x="0" y="362"/>
                      <a:pt x="1" y="339"/>
                      <a:pt x="19" y="322"/>
                    </a:cubicBezTo>
                    <a:cubicBezTo>
                      <a:pt x="55" y="287"/>
                      <a:pt x="90" y="251"/>
                      <a:pt x="130" y="219"/>
                    </a:cubicBezTo>
                    <a:cubicBezTo>
                      <a:pt x="312" y="75"/>
                      <a:pt x="521" y="3"/>
                      <a:pt x="769"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2" name="Google Shape;672;p21"/>
              <p:cNvSpPr/>
              <p:nvPr/>
            </p:nvSpPr>
            <p:spPr>
              <a:xfrm>
                <a:off x="4318000" y="3717926"/>
                <a:ext cx="3544888" cy="1138238"/>
              </a:xfrm>
              <a:custGeom>
                <a:avLst/>
                <a:gdLst/>
                <a:ahLst/>
                <a:cxnLst/>
                <a:rect l="l" t="t" r="r" b="b"/>
                <a:pathLst>
                  <a:path w="941" h="302" extrusionOk="0">
                    <a:moveTo>
                      <a:pt x="485" y="0"/>
                    </a:moveTo>
                    <a:cubicBezTo>
                      <a:pt x="649" y="3"/>
                      <a:pt x="801" y="72"/>
                      <a:pt x="920" y="211"/>
                    </a:cubicBezTo>
                    <a:cubicBezTo>
                      <a:pt x="941" y="235"/>
                      <a:pt x="941" y="264"/>
                      <a:pt x="919" y="283"/>
                    </a:cubicBezTo>
                    <a:cubicBezTo>
                      <a:pt x="897" y="302"/>
                      <a:pt x="869" y="299"/>
                      <a:pt x="847" y="274"/>
                    </a:cubicBezTo>
                    <a:cubicBezTo>
                      <a:pt x="768" y="181"/>
                      <a:pt x="668" y="122"/>
                      <a:pt x="547" y="104"/>
                    </a:cubicBezTo>
                    <a:cubicBezTo>
                      <a:pt x="374" y="78"/>
                      <a:pt x="227" y="129"/>
                      <a:pt x="105" y="254"/>
                    </a:cubicBezTo>
                    <a:cubicBezTo>
                      <a:pt x="100" y="259"/>
                      <a:pt x="96" y="264"/>
                      <a:pt x="91" y="268"/>
                    </a:cubicBezTo>
                    <a:cubicBezTo>
                      <a:pt x="71" y="288"/>
                      <a:pt x="43" y="290"/>
                      <a:pt x="23" y="272"/>
                    </a:cubicBezTo>
                    <a:cubicBezTo>
                      <a:pt x="3" y="254"/>
                      <a:pt x="0" y="223"/>
                      <a:pt x="21" y="203"/>
                    </a:cubicBezTo>
                    <a:cubicBezTo>
                      <a:pt x="58" y="167"/>
                      <a:pt x="95" y="131"/>
                      <a:pt x="136" y="102"/>
                    </a:cubicBezTo>
                    <a:cubicBezTo>
                      <a:pt x="235" y="33"/>
                      <a:pt x="346" y="1"/>
                      <a:pt x="48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3" name="Google Shape;673;p21"/>
              <p:cNvSpPr/>
              <p:nvPr/>
            </p:nvSpPr>
            <p:spPr>
              <a:xfrm>
                <a:off x="5429250" y="5157788"/>
                <a:ext cx="1330325" cy="1333500"/>
              </a:xfrm>
              <a:custGeom>
                <a:avLst/>
                <a:gdLst/>
                <a:ahLst/>
                <a:cxnLst/>
                <a:rect l="l" t="t" r="r" b="b"/>
                <a:pathLst>
                  <a:path w="353" h="354" extrusionOk="0">
                    <a:moveTo>
                      <a:pt x="0" y="177"/>
                    </a:moveTo>
                    <a:cubicBezTo>
                      <a:pt x="0" y="79"/>
                      <a:pt x="79" y="0"/>
                      <a:pt x="178" y="0"/>
                    </a:cubicBezTo>
                    <a:cubicBezTo>
                      <a:pt x="275" y="1"/>
                      <a:pt x="353" y="79"/>
                      <a:pt x="353" y="177"/>
                    </a:cubicBezTo>
                    <a:cubicBezTo>
                      <a:pt x="353" y="276"/>
                      <a:pt x="274" y="354"/>
                      <a:pt x="176" y="354"/>
                    </a:cubicBezTo>
                    <a:cubicBezTo>
                      <a:pt x="78" y="353"/>
                      <a:pt x="0" y="275"/>
                      <a:pt x="0" y="177"/>
                    </a:cubicBezTo>
                    <a:close/>
                    <a:moveTo>
                      <a:pt x="97" y="177"/>
                    </a:moveTo>
                    <a:cubicBezTo>
                      <a:pt x="97" y="221"/>
                      <a:pt x="132" y="257"/>
                      <a:pt x="176" y="257"/>
                    </a:cubicBezTo>
                    <a:cubicBezTo>
                      <a:pt x="220" y="258"/>
                      <a:pt x="256" y="222"/>
                      <a:pt x="257" y="178"/>
                    </a:cubicBezTo>
                    <a:cubicBezTo>
                      <a:pt x="257" y="133"/>
                      <a:pt x="221" y="97"/>
                      <a:pt x="176" y="97"/>
                    </a:cubicBezTo>
                    <a:cubicBezTo>
                      <a:pt x="132" y="97"/>
                      <a:pt x="97" y="132"/>
                      <a:pt x="97" y="17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729"/>
        <p:cNvGrpSpPr/>
        <p:nvPr/>
      </p:nvGrpSpPr>
      <p:grpSpPr>
        <a:xfrm>
          <a:off x="0" y="0"/>
          <a:ext cx="0" cy="0"/>
          <a:chOff x="0" y="0"/>
          <a:chExt cx="0" cy="0"/>
        </a:xfrm>
      </p:grpSpPr>
      <p:cxnSp>
        <p:nvCxnSpPr>
          <p:cNvPr id="730" name="Google Shape;730;p24"/>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731" name="Google Shape;731;p24"/>
          <p:cNvGrpSpPr/>
          <p:nvPr/>
        </p:nvGrpSpPr>
        <p:grpSpPr>
          <a:xfrm>
            <a:off x="6769788" y="-180437"/>
            <a:ext cx="2818800" cy="2186976"/>
            <a:chOff x="6769788" y="-180437"/>
            <a:chExt cx="2818800" cy="2186976"/>
          </a:xfrm>
        </p:grpSpPr>
        <p:grpSp>
          <p:nvGrpSpPr>
            <p:cNvPr id="732" name="Google Shape;732;p24"/>
            <p:cNvGrpSpPr/>
            <p:nvPr/>
          </p:nvGrpSpPr>
          <p:grpSpPr>
            <a:xfrm flipH="1">
              <a:off x="8710700" y="1536638"/>
              <a:ext cx="877888" cy="469900"/>
              <a:chOff x="7327075" y="3825188"/>
              <a:chExt cx="877888" cy="469900"/>
            </a:xfrm>
          </p:grpSpPr>
          <p:sp>
            <p:nvSpPr>
              <p:cNvPr id="733" name="Google Shape;733;p24"/>
              <p:cNvSpPr/>
              <p:nvPr/>
            </p:nvSpPr>
            <p:spPr>
              <a:xfrm>
                <a:off x="7327075" y="382518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34" name="Google Shape;734;p24"/>
              <p:cNvGrpSpPr/>
              <p:nvPr/>
            </p:nvGrpSpPr>
            <p:grpSpPr>
              <a:xfrm>
                <a:off x="7435371" y="3940000"/>
                <a:ext cx="667073" cy="204775"/>
                <a:chOff x="5848350" y="2788450"/>
                <a:chExt cx="1285800" cy="204775"/>
              </a:xfrm>
            </p:grpSpPr>
            <p:cxnSp>
              <p:nvCxnSpPr>
                <p:cNvPr id="735" name="Google Shape;735;p24"/>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736" name="Google Shape;736;p24"/>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737" name="Google Shape;737;p24"/>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738" name="Google Shape;738;p24"/>
            <p:cNvGrpSpPr/>
            <p:nvPr/>
          </p:nvGrpSpPr>
          <p:grpSpPr>
            <a:xfrm>
              <a:off x="6769788" y="-166400"/>
              <a:ext cx="1544638" cy="528638"/>
              <a:chOff x="5728088" y="2646488"/>
              <a:chExt cx="1544638" cy="528638"/>
            </a:xfrm>
          </p:grpSpPr>
          <p:sp>
            <p:nvSpPr>
              <p:cNvPr id="739" name="Google Shape;739;p24"/>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40" name="Google Shape;740;p24"/>
              <p:cNvGrpSpPr/>
              <p:nvPr/>
            </p:nvGrpSpPr>
            <p:grpSpPr>
              <a:xfrm>
                <a:off x="5857513" y="2784594"/>
                <a:ext cx="1285800" cy="204775"/>
                <a:chOff x="5848350" y="2788450"/>
                <a:chExt cx="1285800" cy="204775"/>
              </a:xfrm>
            </p:grpSpPr>
            <p:cxnSp>
              <p:nvCxnSpPr>
                <p:cNvPr id="741" name="Google Shape;741;p24"/>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742" name="Google Shape;742;p24"/>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743" name="Google Shape;743;p24"/>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744" name="Google Shape;744;p24"/>
            <p:cNvGrpSpPr/>
            <p:nvPr/>
          </p:nvGrpSpPr>
          <p:grpSpPr>
            <a:xfrm>
              <a:off x="8549001" y="-180437"/>
              <a:ext cx="879475" cy="1439864"/>
              <a:chOff x="704550" y="2022613"/>
              <a:chExt cx="879475" cy="1439864"/>
            </a:xfrm>
          </p:grpSpPr>
          <p:sp>
            <p:nvSpPr>
              <p:cNvPr id="745" name="Google Shape;745;p24"/>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746" name="Google Shape;746;p24"/>
              <p:cNvGrpSpPr/>
              <p:nvPr/>
            </p:nvGrpSpPr>
            <p:grpSpPr>
              <a:xfrm>
                <a:off x="839488" y="2182413"/>
                <a:ext cx="609600" cy="1117540"/>
                <a:chOff x="7453338" y="715125"/>
                <a:chExt cx="609600" cy="1117540"/>
              </a:xfrm>
            </p:grpSpPr>
            <p:cxnSp>
              <p:nvCxnSpPr>
                <p:cNvPr id="747" name="Google Shape;747;p24"/>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48" name="Google Shape;748;p24"/>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49" name="Google Shape;749;p24"/>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0" name="Google Shape;750;p24"/>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1" name="Google Shape;751;p24"/>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2" name="Google Shape;752;p24"/>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3" name="Google Shape;753;p24"/>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4" name="Google Shape;754;p24"/>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5" name="Google Shape;755;p24"/>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6" name="Google Shape;756;p24"/>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7" name="Google Shape;757;p24"/>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758" name="Google Shape;758;p24"/>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grpSp>
        <p:nvGrpSpPr>
          <p:cNvPr id="759" name="Google Shape;759;p24"/>
          <p:cNvGrpSpPr/>
          <p:nvPr/>
        </p:nvGrpSpPr>
        <p:grpSpPr>
          <a:xfrm>
            <a:off x="8430775" y="2122100"/>
            <a:ext cx="303300" cy="311400"/>
            <a:chOff x="2472975" y="971900"/>
            <a:chExt cx="303300" cy="311400"/>
          </a:xfrm>
        </p:grpSpPr>
        <p:sp>
          <p:nvSpPr>
            <p:cNvPr id="760" name="Google Shape;760;p24"/>
            <p:cNvSpPr/>
            <p:nvPr/>
          </p:nvSpPr>
          <p:spPr>
            <a:xfrm>
              <a:off x="2472975"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61" name="Google Shape;761;p24"/>
            <p:cNvSpPr/>
            <p:nvPr/>
          </p:nvSpPr>
          <p:spPr>
            <a:xfrm rot="5400000">
              <a:off x="2576925" y="1076500"/>
              <a:ext cx="118500" cy="102300"/>
            </a:xfrm>
            <a:prstGeom prst="triangle">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a:ea typeface="Barlow"/>
                <a:cs typeface="Barlow"/>
                <a:sym typeface="Barlow"/>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762"/>
        <p:cNvGrpSpPr/>
        <p:nvPr/>
      </p:nvGrpSpPr>
      <p:grpSpPr>
        <a:xfrm>
          <a:off x="0" y="0"/>
          <a:ext cx="0" cy="0"/>
          <a:chOff x="0" y="0"/>
          <a:chExt cx="0" cy="0"/>
        </a:xfrm>
      </p:grpSpPr>
      <p:grpSp>
        <p:nvGrpSpPr>
          <p:cNvPr id="763" name="Google Shape;763;p25"/>
          <p:cNvGrpSpPr/>
          <p:nvPr/>
        </p:nvGrpSpPr>
        <p:grpSpPr>
          <a:xfrm>
            <a:off x="326250" y="4505375"/>
            <a:ext cx="8491500" cy="318625"/>
            <a:chOff x="326250" y="4505375"/>
            <a:chExt cx="8491500" cy="318625"/>
          </a:xfrm>
        </p:grpSpPr>
        <p:sp>
          <p:nvSpPr>
            <p:cNvPr id="764" name="Google Shape;764;p25"/>
            <p:cNvSpPr/>
            <p:nvPr/>
          </p:nvSpPr>
          <p:spPr>
            <a:xfrm>
              <a:off x="326250" y="4505400"/>
              <a:ext cx="8491500" cy="318600"/>
            </a:xfrm>
            <a:prstGeom prst="roundRect">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765" name="Google Shape;765;p25"/>
            <p:cNvGrpSpPr/>
            <p:nvPr/>
          </p:nvGrpSpPr>
          <p:grpSpPr>
            <a:xfrm>
              <a:off x="8361877" y="4505375"/>
              <a:ext cx="455613" cy="318598"/>
              <a:chOff x="8362100" y="4505388"/>
              <a:chExt cx="455613" cy="315913"/>
            </a:xfrm>
          </p:grpSpPr>
          <p:sp>
            <p:nvSpPr>
              <p:cNvPr id="766" name="Google Shape;766;p25"/>
              <p:cNvSpPr/>
              <p:nvPr/>
            </p:nvSpPr>
            <p:spPr>
              <a:xfrm>
                <a:off x="8362100" y="4505388"/>
                <a:ext cx="455613" cy="315913"/>
              </a:xfrm>
              <a:custGeom>
                <a:avLst/>
                <a:gdLst/>
                <a:ahLst/>
                <a:cxnLst/>
                <a:rect l="l" t="t" r="r" b="b"/>
                <a:pathLst>
                  <a:path w="190" h="132" extrusionOk="0">
                    <a:moveTo>
                      <a:pt x="0" y="132"/>
                    </a:moveTo>
                    <a:cubicBezTo>
                      <a:pt x="124" y="132"/>
                      <a:pt x="124" y="132"/>
                      <a:pt x="124" y="132"/>
                    </a:cubicBezTo>
                    <a:cubicBezTo>
                      <a:pt x="160" y="132"/>
                      <a:pt x="190" y="102"/>
                      <a:pt x="190" y="66"/>
                    </a:cubicBezTo>
                    <a:cubicBezTo>
                      <a:pt x="190" y="29"/>
                      <a:pt x="160" y="0"/>
                      <a:pt x="124" y="0"/>
                    </a:cubicBezTo>
                    <a:cubicBezTo>
                      <a:pt x="0" y="0"/>
                      <a:pt x="0" y="0"/>
                      <a:pt x="0" y="0"/>
                    </a:cubicBezTo>
                    <a:lnTo>
                      <a:pt x="0" y="132"/>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67" name="Google Shape;767;p25"/>
              <p:cNvGrpSpPr/>
              <p:nvPr/>
            </p:nvGrpSpPr>
            <p:grpSpPr>
              <a:xfrm>
                <a:off x="8477349" y="4595021"/>
                <a:ext cx="161419" cy="156795"/>
                <a:chOff x="10138900" y="2314588"/>
                <a:chExt cx="165101" cy="160338"/>
              </a:xfrm>
            </p:grpSpPr>
            <p:sp>
              <p:nvSpPr>
                <p:cNvPr id="768" name="Google Shape;768;p25"/>
                <p:cNvSpPr/>
                <p:nvPr/>
              </p:nvSpPr>
              <p:spPr>
                <a:xfrm>
                  <a:off x="10138900" y="2314588"/>
                  <a:ext cx="165100" cy="160338"/>
                </a:xfrm>
                <a:custGeom>
                  <a:avLst/>
                  <a:gdLst/>
                  <a:ahLst/>
                  <a:cxnLst/>
                  <a:rect l="l" t="t" r="r" b="b"/>
                  <a:pathLst>
                    <a:path w="69" h="67" extrusionOk="0">
                      <a:moveTo>
                        <a:pt x="41" y="67"/>
                      </a:moveTo>
                      <a:cubicBezTo>
                        <a:pt x="41" y="67"/>
                        <a:pt x="41" y="67"/>
                        <a:pt x="41" y="67"/>
                      </a:cubicBezTo>
                      <a:cubicBezTo>
                        <a:pt x="40" y="67"/>
                        <a:pt x="40" y="67"/>
                        <a:pt x="40" y="66"/>
                      </a:cubicBezTo>
                      <a:cubicBezTo>
                        <a:pt x="33" y="34"/>
                        <a:pt x="33" y="34"/>
                        <a:pt x="33" y="34"/>
                      </a:cubicBezTo>
                      <a:cubicBezTo>
                        <a:pt x="1" y="25"/>
                        <a:pt x="1" y="25"/>
                        <a:pt x="1" y="25"/>
                      </a:cubicBezTo>
                      <a:cubicBezTo>
                        <a:pt x="0" y="25"/>
                        <a:pt x="0" y="25"/>
                        <a:pt x="0" y="24"/>
                      </a:cubicBezTo>
                      <a:cubicBezTo>
                        <a:pt x="0" y="24"/>
                        <a:pt x="0" y="23"/>
                        <a:pt x="1" y="23"/>
                      </a:cubicBezTo>
                      <a:cubicBezTo>
                        <a:pt x="68" y="0"/>
                        <a:pt x="68" y="0"/>
                        <a:pt x="68" y="0"/>
                      </a:cubicBezTo>
                      <a:cubicBezTo>
                        <a:pt x="68" y="0"/>
                        <a:pt x="69" y="0"/>
                        <a:pt x="69" y="0"/>
                      </a:cubicBezTo>
                      <a:cubicBezTo>
                        <a:pt x="69" y="1"/>
                        <a:pt x="69" y="1"/>
                        <a:pt x="69" y="2"/>
                      </a:cubicBezTo>
                      <a:cubicBezTo>
                        <a:pt x="42" y="67"/>
                        <a:pt x="42" y="67"/>
                        <a:pt x="42" y="67"/>
                      </a:cubicBezTo>
                      <a:cubicBezTo>
                        <a:pt x="42" y="67"/>
                        <a:pt x="41" y="67"/>
                        <a:pt x="41" y="67"/>
                      </a:cubicBezTo>
                      <a:close/>
                      <a:moveTo>
                        <a:pt x="5" y="24"/>
                      </a:moveTo>
                      <a:cubicBezTo>
                        <a:pt x="34" y="32"/>
                        <a:pt x="34" y="32"/>
                        <a:pt x="34" y="32"/>
                      </a:cubicBezTo>
                      <a:cubicBezTo>
                        <a:pt x="35" y="32"/>
                        <a:pt x="35" y="32"/>
                        <a:pt x="35" y="33"/>
                      </a:cubicBezTo>
                      <a:cubicBezTo>
                        <a:pt x="41" y="62"/>
                        <a:pt x="41" y="62"/>
                        <a:pt x="41" y="62"/>
                      </a:cubicBezTo>
                      <a:cubicBezTo>
                        <a:pt x="66" y="3"/>
                        <a:pt x="66" y="3"/>
                        <a:pt x="66" y="3"/>
                      </a:cubicBezTo>
                      <a:lnTo>
                        <a:pt x="5" y="24"/>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9" name="Google Shape;769;p25"/>
                <p:cNvSpPr/>
                <p:nvPr/>
              </p:nvSpPr>
              <p:spPr>
                <a:xfrm>
                  <a:off x="10216688" y="2314588"/>
                  <a:ext cx="87313" cy="80963"/>
                </a:xfrm>
                <a:custGeom>
                  <a:avLst/>
                  <a:gdLst/>
                  <a:ahLst/>
                  <a:cxnLst/>
                  <a:rect l="l" t="t" r="r" b="b"/>
                  <a:pathLst>
                    <a:path w="55" h="51" extrusionOk="0">
                      <a:moveTo>
                        <a:pt x="3" y="51"/>
                      </a:moveTo>
                      <a:lnTo>
                        <a:pt x="0" y="48"/>
                      </a:lnTo>
                      <a:lnTo>
                        <a:pt x="52" y="0"/>
                      </a:lnTo>
                      <a:lnTo>
                        <a:pt x="55" y="3"/>
                      </a:lnTo>
                      <a:lnTo>
                        <a:pt x="3" y="51"/>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sp>
        <p:nvSpPr>
          <p:cNvPr id="770" name="Google Shape;770;p25"/>
          <p:cNvSpPr/>
          <p:nvPr/>
        </p:nvSpPr>
        <p:spPr>
          <a:xfrm>
            <a:off x="326225"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71" name="Google Shape;771;p25"/>
          <p:cNvSpPr/>
          <p:nvPr/>
        </p:nvSpPr>
        <p:spPr>
          <a:xfrm>
            <a:off x="752642"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72" name="Google Shape;772;p25"/>
          <p:cNvSpPr/>
          <p:nvPr/>
        </p:nvSpPr>
        <p:spPr>
          <a:xfrm>
            <a:off x="1179059" y="2281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73" name="Google Shape;773;p25"/>
          <p:cNvSpPr/>
          <p:nvPr/>
        </p:nvSpPr>
        <p:spPr>
          <a:xfrm>
            <a:off x="801842" y="281350"/>
            <a:ext cx="204900" cy="204900"/>
          </a:xfrm>
          <a:prstGeom prst="mathPlus">
            <a:avLst>
              <a:gd name="adj1" fmla="val 2352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74" name="Google Shape;774;p25"/>
          <p:cNvSpPr/>
          <p:nvPr/>
        </p:nvSpPr>
        <p:spPr>
          <a:xfrm>
            <a:off x="1245959" y="299200"/>
            <a:ext cx="169500" cy="169200"/>
          </a:xfrm>
          <a:prstGeom prst="flowChartMagneticTap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775" name="Google Shape;775;p25"/>
          <p:cNvGrpSpPr/>
          <p:nvPr/>
        </p:nvGrpSpPr>
        <p:grpSpPr>
          <a:xfrm>
            <a:off x="381693" y="299201"/>
            <a:ext cx="192347" cy="156850"/>
            <a:chOff x="2244725" y="192088"/>
            <a:chExt cx="7724774" cy="6299200"/>
          </a:xfrm>
        </p:grpSpPr>
        <p:sp>
          <p:nvSpPr>
            <p:cNvPr id="776" name="Google Shape;776;p25"/>
            <p:cNvSpPr/>
            <p:nvPr/>
          </p:nvSpPr>
          <p:spPr>
            <a:xfrm>
              <a:off x="2244725" y="192088"/>
              <a:ext cx="7724774" cy="2182813"/>
            </a:xfrm>
            <a:custGeom>
              <a:avLst/>
              <a:gdLst/>
              <a:ahLst/>
              <a:cxnLst/>
              <a:rect l="l" t="t" r="r" b="b"/>
              <a:pathLst>
                <a:path w="2050" h="579" extrusionOk="0">
                  <a:moveTo>
                    <a:pt x="0" y="500"/>
                  </a:moveTo>
                  <a:cubicBezTo>
                    <a:pt x="41" y="459"/>
                    <a:pt x="81" y="414"/>
                    <a:pt x="125" y="376"/>
                  </a:cubicBezTo>
                  <a:cubicBezTo>
                    <a:pt x="310" y="216"/>
                    <a:pt x="524" y="112"/>
                    <a:pt x="765" y="71"/>
                  </a:cubicBezTo>
                  <a:cubicBezTo>
                    <a:pt x="1179" y="0"/>
                    <a:pt x="1553" y="95"/>
                    <a:pt x="1883" y="355"/>
                  </a:cubicBezTo>
                  <a:cubicBezTo>
                    <a:pt x="1934" y="395"/>
                    <a:pt x="1980" y="442"/>
                    <a:pt x="2026" y="487"/>
                  </a:cubicBezTo>
                  <a:cubicBezTo>
                    <a:pt x="2050" y="510"/>
                    <a:pt x="2049" y="540"/>
                    <a:pt x="2028" y="560"/>
                  </a:cubicBezTo>
                  <a:cubicBezTo>
                    <a:pt x="2007" y="579"/>
                    <a:pt x="1979" y="576"/>
                    <a:pt x="1956" y="553"/>
                  </a:cubicBezTo>
                  <a:cubicBezTo>
                    <a:pt x="1953" y="550"/>
                    <a:pt x="1950" y="547"/>
                    <a:pt x="1948" y="544"/>
                  </a:cubicBezTo>
                  <a:cubicBezTo>
                    <a:pt x="1820" y="410"/>
                    <a:pt x="1670" y="307"/>
                    <a:pt x="1497" y="238"/>
                  </a:cubicBezTo>
                  <a:cubicBezTo>
                    <a:pt x="1007" y="42"/>
                    <a:pt x="462" y="158"/>
                    <a:pt x="93" y="538"/>
                  </a:cubicBezTo>
                  <a:cubicBezTo>
                    <a:pt x="57" y="574"/>
                    <a:pt x="28" y="571"/>
                    <a:pt x="0" y="528"/>
                  </a:cubicBezTo>
                  <a:cubicBezTo>
                    <a:pt x="0" y="519"/>
                    <a:pt x="0" y="510"/>
                    <a:pt x="0" y="50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7" name="Google Shape;777;p25"/>
            <p:cNvSpPr/>
            <p:nvPr/>
          </p:nvSpPr>
          <p:spPr>
            <a:xfrm>
              <a:off x="3240088" y="1990726"/>
              <a:ext cx="5738812" cy="1576388"/>
            </a:xfrm>
            <a:custGeom>
              <a:avLst/>
              <a:gdLst/>
              <a:ahLst/>
              <a:cxnLst/>
              <a:rect l="l" t="t" r="r" b="b"/>
              <a:pathLst>
                <a:path w="1523" h="418" extrusionOk="0">
                  <a:moveTo>
                    <a:pt x="769" y="0"/>
                  </a:moveTo>
                  <a:cubicBezTo>
                    <a:pt x="1046" y="6"/>
                    <a:pt x="1294" y="113"/>
                    <a:pt x="1493" y="328"/>
                  </a:cubicBezTo>
                  <a:cubicBezTo>
                    <a:pt x="1523" y="360"/>
                    <a:pt x="1512" y="404"/>
                    <a:pt x="1473" y="413"/>
                  </a:cubicBezTo>
                  <a:cubicBezTo>
                    <a:pt x="1451" y="418"/>
                    <a:pt x="1435" y="408"/>
                    <a:pt x="1421" y="392"/>
                  </a:cubicBezTo>
                  <a:cubicBezTo>
                    <a:pt x="1372" y="338"/>
                    <a:pt x="1317" y="291"/>
                    <a:pt x="1257" y="251"/>
                  </a:cubicBezTo>
                  <a:cubicBezTo>
                    <a:pt x="890" y="6"/>
                    <a:pt x="403" y="59"/>
                    <a:pt x="98" y="377"/>
                  </a:cubicBezTo>
                  <a:cubicBezTo>
                    <a:pt x="89" y="387"/>
                    <a:pt x="78" y="397"/>
                    <a:pt x="65" y="402"/>
                  </a:cubicBezTo>
                  <a:cubicBezTo>
                    <a:pt x="45" y="409"/>
                    <a:pt x="23" y="399"/>
                    <a:pt x="12" y="381"/>
                  </a:cubicBezTo>
                  <a:cubicBezTo>
                    <a:pt x="0" y="362"/>
                    <a:pt x="1" y="339"/>
                    <a:pt x="19" y="322"/>
                  </a:cubicBezTo>
                  <a:cubicBezTo>
                    <a:pt x="55" y="287"/>
                    <a:pt x="90" y="251"/>
                    <a:pt x="130" y="219"/>
                  </a:cubicBezTo>
                  <a:cubicBezTo>
                    <a:pt x="312" y="75"/>
                    <a:pt x="521" y="3"/>
                    <a:pt x="769"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8" name="Google Shape;778;p25"/>
            <p:cNvSpPr/>
            <p:nvPr/>
          </p:nvSpPr>
          <p:spPr>
            <a:xfrm>
              <a:off x="4318000" y="3717926"/>
              <a:ext cx="3544888" cy="1138238"/>
            </a:xfrm>
            <a:custGeom>
              <a:avLst/>
              <a:gdLst/>
              <a:ahLst/>
              <a:cxnLst/>
              <a:rect l="l" t="t" r="r" b="b"/>
              <a:pathLst>
                <a:path w="941" h="302" extrusionOk="0">
                  <a:moveTo>
                    <a:pt x="485" y="0"/>
                  </a:moveTo>
                  <a:cubicBezTo>
                    <a:pt x="649" y="3"/>
                    <a:pt x="801" y="72"/>
                    <a:pt x="920" y="211"/>
                  </a:cubicBezTo>
                  <a:cubicBezTo>
                    <a:pt x="941" y="235"/>
                    <a:pt x="941" y="264"/>
                    <a:pt x="919" y="283"/>
                  </a:cubicBezTo>
                  <a:cubicBezTo>
                    <a:pt x="897" y="302"/>
                    <a:pt x="869" y="299"/>
                    <a:pt x="847" y="274"/>
                  </a:cubicBezTo>
                  <a:cubicBezTo>
                    <a:pt x="768" y="181"/>
                    <a:pt x="668" y="122"/>
                    <a:pt x="547" y="104"/>
                  </a:cubicBezTo>
                  <a:cubicBezTo>
                    <a:pt x="374" y="78"/>
                    <a:pt x="227" y="129"/>
                    <a:pt x="105" y="254"/>
                  </a:cubicBezTo>
                  <a:cubicBezTo>
                    <a:pt x="100" y="259"/>
                    <a:pt x="96" y="264"/>
                    <a:pt x="91" y="268"/>
                  </a:cubicBezTo>
                  <a:cubicBezTo>
                    <a:pt x="71" y="288"/>
                    <a:pt x="43" y="290"/>
                    <a:pt x="23" y="272"/>
                  </a:cubicBezTo>
                  <a:cubicBezTo>
                    <a:pt x="3" y="254"/>
                    <a:pt x="0" y="223"/>
                    <a:pt x="21" y="203"/>
                  </a:cubicBezTo>
                  <a:cubicBezTo>
                    <a:pt x="58" y="167"/>
                    <a:pt x="95" y="131"/>
                    <a:pt x="136" y="102"/>
                  </a:cubicBezTo>
                  <a:cubicBezTo>
                    <a:pt x="235" y="33"/>
                    <a:pt x="346" y="1"/>
                    <a:pt x="48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9" name="Google Shape;779;p25"/>
            <p:cNvSpPr/>
            <p:nvPr/>
          </p:nvSpPr>
          <p:spPr>
            <a:xfrm>
              <a:off x="5429250" y="5157788"/>
              <a:ext cx="1330325" cy="1333500"/>
            </a:xfrm>
            <a:custGeom>
              <a:avLst/>
              <a:gdLst/>
              <a:ahLst/>
              <a:cxnLst/>
              <a:rect l="l" t="t" r="r" b="b"/>
              <a:pathLst>
                <a:path w="353" h="354" extrusionOk="0">
                  <a:moveTo>
                    <a:pt x="0" y="177"/>
                  </a:moveTo>
                  <a:cubicBezTo>
                    <a:pt x="0" y="79"/>
                    <a:pt x="79" y="0"/>
                    <a:pt x="178" y="0"/>
                  </a:cubicBezTo>
                  <a:cubicBezTo>
                    <a:pt x="275" y="1"/>
                    <a:pt x="353" y="79"/>
                    <a:pt x="353" y="177"/>
                  </a:cubicBezTo>
                  <a:cubicBezTo>
                    <a:pt x="353" y="276"/>
                    <a:pt x="274" y="354"/>
                    <a:pt x="176" y="354"/>
                  </a:cubicBezTo>
                  <a:cubicBezTo>
                    <a:pt x="78" y="353"/>
                    <a:pt x="0" y="275"/>
                    <a:pt x="0" y="177"/>
                  </a:cubicBezTo>
                  <a:close/>
                  <a:moveTo>
                    <a:pt x="97" y="177"/>
                  </a:moveTo>
                  <a:cubicBezTo>
                    <a:pt x="97" y="221"/>
                    <a:pt x="132" y="257"/>
                    <a:pt x="176" y="257"/>
                  </a:cubicBezTo>
                  <a:cubicBezTo>
                    <a:pt x="220" y="258"/>
                    <a:pt x="256" y="222"/>
                    <a:pt x="257" y="178"/>
                  </a:cubicBezTo>
                  <a:cubicBezTo>
                    <a:pt x="257" y="133"/>
                    <a:pt x="221" y="97"/>
                    <a:pt x="176" y="97"/>
                  </a:cubicBezTo>
                  <a:cubicBezTo>
                    <a:pt x="132" y="97"/>
                    <a:pt x="97" y="132"/>
                    <a:pt x="97" y="17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0" name="Google Shape;780;p25"/>
          <p:cNvGrpSpPr/>
          <p:nvPr/>
        </p:nvGrpSpPr>
        <p:grpSpPr>
          <a:xfrm>
            <a:off x="5934113" y="910213"/>
            <a:ext cx="2496663" cy="3323054"/>
            <a:chOff x="5934113" y="910213"/>
            <a:chExt cx="2496663" cy="3323054"/>
          </a:xfrm>
        </p:grpSpPr>
        <p:grpSp>
          <p:nvGrpSpPr>
            <p:cNvPr id="781" name="Google Shape;781;p25"/>
            <p:cNvGrpSpPr/>
            <p:nvPr/>
          </p:nvGrpSpPr>
          <p:grpSpPr>
            <a:xfrm flipH="1">
              <a:off x="6886138" y="2350075"/>
              <a:ext cx="1544638" cy="528638"/>
              <a:chOff x="713213" y="1004650"/>
              <a:chExt cx="1544638" cy="528638"/>
            </a:xfrm>
          </p:grpSpPr>
          <p:sp>
            <p:nvSpPr>
              <p:cNvPr id="782" name="Google Shape;782;p25"/>
              <p:cNvSpPr/>
              <p:nvPr/>
            </p:nvSpPr>
            <p:spPr>
              <a:xfrm flipH="1">
                <a:off x="713213" y="1004650"/>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83" name="Google Shape;783;p25"/>
              <p:cNvGrpSpPr/>
              <p:nvPr/>
            </p:nvGrpSpPr>
            <p:grpSpPr>
              <a:xfrm>
                <a:off x="842638" y="1142757"/>
                <a:ext cx="1285800" cy="204775"/>
                <a:chOff x="5848350" y="2788450"/>
                <a:chExt cx="1285800" cy="204775"/>
              </a:xfrm>
            </p:grpSpPr>
            <p:cxnSp>
              <p:nvCxnSpPr>
                <p:cNvPr id="784" name="Google Shape;784;p25"/>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785" name="Google Shape;785;p25"/>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786" name="Google Shape;786;p25"/>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787" name="Google Shape;787;p25"/>
            <p:cNvGrpSpPr/>
            <p:nvPr/>
          </p:nvGrpSpPr>
          <p:grpSpPr>
            <a:xfrm>
              <a:off x="5934113" y="3076400"/>
              <a:ext cx="1544638" cy="528638"/>
              <a:chOff x="5728088" y="2646488"/>
              <a:chExt cx="1544638" cy="528638"/>
            </a:xfrm>
          </p:grpSpPr>
          <p:sp>
            <p:nvSpPr>
              <p:cNvPr id="788" name="Google Shape;788;p25"/>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89" name="Google Shape;789;p25"/>
              <p:cNvGrpSpPr/>
              <p:nvPr/>
            </p:nvGrpSpPr>
            <p:grpSpPr>
              <a:xfrm>
                <a:off x="5857513" y="2784594"/>
                <a:ext cx="1285800" cy="204775"/>
                <a:chOff x="5848350" y="2788450"/>
                <a:chExt cx="1285800" cy="204775"/>
              </a:xfrm>
            </p:grpSpPr>
            <p:cxnSp>
              <p:nvCxnSpPr>
                <p:cNvPr id="790" name="Google Shape;790;p25"/>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791" name="Google Shape;791;p25"/>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792" name="Google Shape;792;p25"/>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793" name="Google Shape;793;p25"/>
            <p:cNvGrpSpPr/>
            <p:nvPr/>
          </p:nvGrpSpPr>
          <p:grpSpPr>
            <a:xfrm>
              <a:off x="7335850" y="3802717"/>
              <a:ext cx="1094925" cy="430550"/>
              <a:chOff x="1862850" y="1718717"/>
              <a:chExt cx="1094925" cy="430550"/>
            </a:xfrm>
          </p:grpSpPr>
          <p:sp>
            <p:nvSpPr>
              <p:cNvPr id="794" name="Google Shape;794;p25"/>
              <p:cNvSpPr/>
              <p:nvPr/>
            </p:nvSpPr>
            <p:spPr>
              <a:xfrm flipH="1">
                <a:off x="1862850" y="1718717"/>
                <a:ext cx="1094925" cy="430550"/>
              </a:xfrm>
              <a:custGeom>
                <a:avLst/>
                <a:gdLst/>
                <a:ahLst/>
                <a:cxnLst/>
                <a:rect l="l" t="t" r="r" b="b"/>
                <a:pathLst>
                  <a:path w="333" h="131" extrusionOk="0">
                    <a:moveTo>
                      <a:pt x="309" y="0"/>
                    </a:moveTo>
                    <a:cubicBezTo>
                      <a:pt x="23" y="0"/>
                      <a:pt x="23" y="0"/>
                      <a:pt x="23" y="0"/>
                    </a:cubicBezTo>
                    <a:cubicBezTo>
                      <a:pt x="10" y="0"/>
                      <a:pt x="0" y="11"/>
                      <a:pt x="0" y="23"/>
                    </a:cubicBezTo>
                    <a:cubicBezTo>
                      <a:pt x="0" y="95"/>
                      <a:pt x="0" y="95"/>
                      <a:pt x="0" y="95"/>
                    </a:cubicBezTo>
                    <a:cubicBezTo>
                      <a:pt x="0" y="108"/>
                      <a:pt x="10" y="118"/>
                      <a:pt x="23" y="118"/>
                    </a:cubicBezTo>
                    <a:cubicBezTo>
                      <a:pt x="34" y="118"/>
                      <a:pt x="34" y="118"/>
                      <a:pt x="34" y="118"/>
                    </a:cubicBezTo>
                    <a:cubicBezTo>
                      <a:pt x="34" y="122"/>
                      <a:pt x="34" y="126"/>
                      <a:pt x="32" y="130"/>
                    </a:cubicBezTo>
                    <a:cubicBezTo>
                      <a:pt x="32" y="131"/>
                      <a:pt x="32" y="131"/>
                      <a:pt x="32" y="131"/>
                    </a:cubicBezTo>
                    <a:cubicBezTo>
                      <a:pt x="32" y="131"/>
                      <a:pt x="32" y="131"/>
                      <a:pt x="32" y="131"/>
                    </a:cubicBezTo>
                    <a:cubicBezTo>
                      <a:pt x="33" y="131"/>
                      <a:pt x="33" y="131"/>
                      <a:pt x="34" y="131"/>
                    </a:cubicBezTo>
                    <a:cubicBezTo>
                      <a:pt x="37" y="131"/>
                      <a:pt x="41" y="130"/>
                      <a:pt x="44" y="127"/>
                    </a:cubicBezTo>
                    <a:cubicBezTo>
                      <a:pt x="47" y="125"/>
                      <a:pt x="49" y="122"/>
                      <a:pt x="50" y="118"/>
                    </a:cubicBezTo>
                    <a:cubicBezTo>
                      <a:pt x="309" y="118"/>
                      <a:pt x="309" y="118"/>
                      <a:pt x="309" y="118"/>
                    </a:cubicBezTo>
                    <a:cubicBezTo>
                      <a:pt x="322" y="118"/>
                      <a:pt x="333" y="108"/>
                      <a:pt x="333" y="95"/>
                    </a:cubicBezTo>
                    <a:cubicBezTo>
                      <a:pt x="333" y="23"/>
                      <a:pt x="333" y="23"/>
                      <a:pt x="333" y="23"/>
                    </a:cubicBezTo>
                    <a:cubicBezTo>
                      <a:pt x="333" y="11"/>
                      <a:pt x="322" y="0"/>
                      <a:pt x="309"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795" name="Google Shape;795;p25"/>
              <p:cNvGrpSpPr/>
              <p:nvPr/>
            </p:nvGrpSpPr>
            <p:grpSpPr>
              <a:xfrm>
                <a:off x="1978095" y="1808221"/>
                <a:ext cx="877866" cy="203169"/>
                <a:chOff x="2181677" y="2165344"/>
                <a:chExt cx="674400" cy="203189"/>
              </a:xfrm>
            </p:grpSpPr>
            <p:cxnSp>
              <p:nvCxnSpPr>
                <p:cNvPr id="796" name="Google Shape;796;p25"/>
                <p:cNvCxnSpPr/>
                <p:nvPr/>
              </p:nvCxnSpPr>
              <p:spPr>
                <a:xfrm>
                  <a:off x="2181677" y="2165344"/>
                  <a:ext cx="674400" cy="0"/>
                </a:xfrm>
                <a:prstGeom prst="straightConnector1">
                  <a:avLst/>
                </a:prstGeom>
                <a:noFill/>
                <a:ln w="9525" cap="flat" cmpd="sng">
                  <a:solidFill>
                    <a:schemeClr val="dk2"/>
                  </a:solidFill>
                  <a:prstDash val="solid"/>
                  <a:round/>
                  <a:headEnd type="none" w="med" len="med"/>
                  <a:tailEnd type="none" w="med" len="med"/>
                </a:ln>
              </p:spPr>
            </p:cxnSp>
            <p:cxnSp>
              <p:nvCxnSpPr>
                <p:cNvPr id="797" name="Google Shape;797;p25"/>
                <p:cNvCxnSpPr/>
                <p:nvPr/>
              </p:nvCxnSpPr>
              <p:spPr>
                <a:xfrm>
                  <a:off x="2181677" y="2266938"/>
                  <a:ext cx="674400" cy="0"/>
                </a:xfrm>
                <a:prstGeom prst="straightConnector1">
                  <a:avLst/>
                </a:prstGeom>
                <a:noFill/>
                <a:ln w="9525" cap="flat" cmpd="sng">
                  <a:solidFill>
                    <a:schemeClr val="dk2"/>
                  </a:solidFill>
                  <a:prstDash val="solid"/>
                  <a:round/>
                  <a:headEnd type="none" w="med" len="med"/>
                  <a:tailEnd type="none" w="med" len="med"/>
                </a:ln>
              </p:spPr>
            </p:cxnSp>
            <p:cxnSp>
              <p:nvCxnSpPr>
                <p:cNvPr id="798" name="Google Shape;798;p25"/>
                <p:cNvCxnSpPr/>
                <p:nvPr/>
              </p:nvCxnSpPr>
              <p:spPr>
                <a:xfrm>
                  <a:off x="2181677" y="2368533"/>
                  <a:ext cx="2052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799" name="Google Shape;799;p25"/>
            <p:cNvGrpSpPr/>
            <p:nvPr/>
          </p:nvGrpSpPr>
          <p:grpSpPr>
            <a:xfrm>
              <a:off x="5934126" y="910213"/>
              <a:ext cx="879475" cy="1439864"/>
              <a:chOff x="704550" y="2022613"/>
              <a:chExt cx="879475" cy="1439864"/>
            </a:xfrm>
          </p:grpSpPr>
          <p:sp>
            <p:nvSpPr>
              <p:cNvPr id="800" name="Google Shape;800;p25"/>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801" name="Google Shape;801;p25"/>
              <p:cNvGrpSpPr/>
              <p:nvPr/>
            </p:nvGrpSpPr>
            <p:grpSpPr>
              <a:xfrm>
                <a:off x="839488" y="2182413"/>
                <a:ext cx="609600" cy="1117540"/>
                <a:chOff x="7453338" y="715125"/>
                <a:chExt cx="609600" cy="1117540"/>
              </a:xfrm>
            </p:grpSpPr>
            <p:cxnSp>
              <p:nvCxnSpPr>
                <p:cNvPr id="802" name="Google Shape;802;p25"/>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3" name="Google Shape;803;p25"/>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4" name="Google Shape;804;p25"/>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5" name="Google Shape;805;p25"/>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6" name="Google Shape;806;p25"/>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7" name="Google Shape;807;p25"/>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8" name="Google Shape;808;p25"/>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09" name="Google Shape;809;p25"/>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10" name="Google Shape;810;p25"/>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11" name="Google Shape;811;p25"/>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12" name="Google Shape;812;p25"/>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813" name="Google Shape;813;p25"/>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61"/>
        <p:cNvGrpSpPr/>
        <p:nvPr/>
      </p:nvGrpSpPr>
      <p:grpSpPr>
        <a:xfrm>
          <a:off x="0" y="0"/>
          <a:ext cx="0" cy="0"/>
          <a:chOff x="0" y="0"/>
          <a:chExt cx="0" cy="0"/>
        </a:xfrm>
      </p:grpSpPr>
      <p:sp>
        <p:nvSpPr>
          <p:cNvPr id="162" name="Google Shape;162;p7"/>
          <p:cNvSpPr txBox="1">
            <a:spLocks noGrp="1"/>
          </p:cNvSpPr>
          <p:nvPr>
            <p:ph type="title"/>
          </p:nvPr>
        </p:nvSpPr>
        <p:spPr>
          <a:xfrm>
            <a:off x="713225" y="1073175"/>
            <a:ext cx="42948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600"/>
              <a:buNone/>
              <a:defRPr sz="2600" b="0">
                <a:latin typeface="Dela Gothic One"/>
                <a:ea typeface="Dela Gothic One"/>
                <a:cs typeface="Dela Gothic One"/>
                <a:sym typeface="Dela Gothic 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3" name="Google Shape;163;p7"/>
          <p:cNvSpPr txBox="1">
            <a:spLocks noGrp="1"/>
          </p:cNvSpPr>
          <p:nvPr>
            <p:ph type="subTitle" idx="1"/>
          </p:nvPr>
        </p:nvSpPr>
        <p:spPr>
          <a:xfrm>
            <a:off x="1273675" y="1695175"/>
            <a:ext cx="3419400" cy="2468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200"/>
              <a:buFont typeface="Nunito Light"/>
              <a:buChar char="●"/>
              <a:defRPr>
                <a:latin typeface="Barlow"/>
                <a:ea typeface="Barlow"/>
                <a:cs typeface="Barlow"/>
                <a:sym typeface="Barlow"/>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0"/>
              </a:spcBef>
              <a:spcAft>
                <a:spcPts val="0"/>
              </a:spcAft>
              <a:buClr>
                <a:srgbClr val="E76A28"/>
              </a:buClr>
              <a:buSzPts val="1200"/>
              <a:buFont typeface="Nunito Light"/>
              <a:buChar char="■"/>
              <a:defRPr/>
            </a:lvl3pPr>
            <a:lvl4pPr lvl="3" algn="ctr" rtl="0">
              <a:lnSpc>
                <a:spcPct val="100000"/>
              </a:lnSpc>
              <a:spcBef>
                <a:spcPts val="0"/>
              </a:spcBef>
              <a:spcAft>
                <a:spcPts val="0"/>
              </a:spcAft>
              <a:buClr>
                <a:srgbClr val="E76A28"/>
              </a:buClr>
              <a:buSzPts val="12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200"/>
              <a:buFont typeface="Nunito Light"/>
              <a:buChar char="●"/>
              <a:defRPr/>
            </a:lvl7pPr>
            <a:lvl8pPr lvl="7" algn="ctr" rtl="0">
              <a:lnSpc>
                <a:spcPct val="100000"/>
              </a:lnSpc>
              <a:spcBef>
                <a:spcPts val="0"/>
              </a:spcBef>
              <a:spcAft>
                <a:spcPts val="0"/>
              </a:spcAft>
              <a:buClr>
                <a:srgbClr val="999999"/>
              </a:buClr>
              <a:buSzPts val="12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a:p>
        </p:txBody>
      </p:sp>
      <p:sp>
        <p:nvSpPr>
          <p:cNvPr id="164" name="Google Shape;164;p7"/>
          <p:cNvSpPr>
            <a:spLocks noGrp="1"/>
          </p:cNvSpPr>
          <p:nvPr>
            <p:ph type="pic" idx="2"/>
          </p:nvPr>
        </p:nvSpPr>
        <p:spPr>
          <a:xfrm>
            <a:off x="5227750" y="624375"/>
            <a:ext cx="2511000" cy="3661800"/>
          </a:xfrm>
          <a:prstGeom prst="roundRect">
            <a:avLst>
              <a:gd name="adj" fmla="val 16667"/>
            </a:avLst>
          </a:prstGeom>
          <a:noFill/>
          <a:ln>
            <a:noFill/>
          </a:ln>
        </p:spPr>
      </p:sp>
      <p:grpSp>
        <p:nvGrpSpPr>
          <p:cNvPr id="165" name="Google Shape;165;p7"/>
          <p:cNvGrpSpPr/>
          <p:nvPr/>
        </p:nvGrpSpPr>
        <p:grpSpPr>
          <a:xfrm>
            <a:off x="7055913" y="1909863"/>
            <a:ext cx="2424113" cy="3080763"/>
            <a:chOff x="7055913" y="1909863"/>
            <a:chExt cx="2424113" cy="3080763"/>
          </a:xfrm>
        </p:grpSpPr>
        <p:grpSp>
          <p:nvGrpSpPr>
            <p:cNvPr id="166" name="Google Shape;166;p7"/>
            <p:cNvGrpSpPr/>
            <p:nvPr/>
          </p:nvGrpSpPr>
          <p:grpSpPr>
            <a:xfrm flipH="1">
              <a:off x="7055913" y="4461988"/>
              <a:ext cx="1544638" cy="528638"/>
              <a:chOff x="5728088" y="2646488"/>
              <a:chExt cx="1544638" cy="528638"/>
            </a:xfrm>
          </p:grpSpPr>
          <p:sp>
            <p:nvSpPr>
              <p:cNvPr id="167" name="Google Shape;167;p7"/>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68" name="Google Shape;168;p7"/>
              <p:cNvGrpSpPr/>
              <p:nvPr/>
            </p:nvGrpSpPr>
            <p:grpSpPr>
              <a:xfrm>
                <a:off x="5857513" y="2784594"/>
                <a:ext cx="1285800" cy="204775"/>
                <a:chOff x="5848350" y="2788450"/>
                <a:chExt cx="1285800" cy="204775"/>
              </a:xfrm>
            </p:grpSpPr>
            <p:cxnSp>
              <p:nvCxnSpPr>
                <p:cNvPr id="169" name="Google Shape;169;p7"/>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0" name="Google Shape;170;p7"/>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1" name="Google Shape;171;p7"/>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72" name="Google Shape;172;p7"/>
            <p:cNvGrpSpPr/>
            <p:nvPr/>
          </p:nvGrpSpPr>
          <p:grpSpPr>
            <a:xfrm>
              <a:off x="8600550" y="1909863"/>
              <a:ext cx="879475" cy="1439864"/>
              <a:chOff x="8600550" y="1909863"/>
              <a:chExt cx="879475" cy="1439864"/>
            </a:xfrm>
          </p:grpSpPr>
          <p:sp>
            <p:nvSpPr>
              <p:cNvPr id="173" name="Google Shape;173;p7"/>
              <p:cNvSpPr/>
              <p:nvPr/>
            </p:nvSpPr>
            <p:spPr>
              <a:xfrm flipH="1">
                <a:off x="8600551" y="190986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174" name="Google Shape;174;p7"/>
              <p:cNvGrpSpPr/>
              <p:nvPr/>
            </p:nvGrpSpPr>
            <p:grpSpPr>
              <a:xfrm>
                <a:off x="8735488" y="2048188"/>
                <a:ext cx="609600" cy="1117540"/>
                <a:chOff x="7453338" y="715125"/>
                <a:chExt cx="609600" cy="1117540"/>
              </a:xfrm>
            </p:grpSpPr>
            <p:cxnSp>
              <p:nvCxnSpPr>
                <p:cNvPr id="175" name="Google Shape;175;p7"/>
                <p:cNvCxnSpPr/>
                <p:nvPr/>
              </p:nvCxnSpPr>
              <p:spPr>
                <a:xfrm>
                  <a:off x="7453338" y="715125"/>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76" name="Google Shape;176;p7"/>
                <p:cNvCxnSpPr/>
                <p:nvPr/>
              </p:nvCxnSpPr>
              <p:spPr>
                <a:xfrm>
                  <a:off x="7453338" y="816720"/>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77" name="Google Shape;177;p7"/>
                <p:cNvCxnSpPr/>
                <p:nvPr/>
              </p:nvCxnSpPr>
              <p:spPr>
                <a:xfrm>
                  <a:off x="7453338" y="918314"/>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78" name="Google Shape;178;p7"/>
                <p:cNvCxnSpPr/>
                <p:nvPr/>
              </p:nvCxnSpPr>
              <p:spPr>
                <a:xfrm>
                  <a:off x="7453338" y="1019909"/>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79" name="Google Shape;179;p7"/>
                <p:cNvCxnSpPr/>
                <p:nvPr/>
              </p:nvCxnSpPr>
              <p:spPr>
                <a:xfrm>
                  <a:off x="7453338" y="1121503"/>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80" name="Google Shape;180;p7"/>
                <p:cNvCxnSpPr/>
                <p:nvPr/>
              </p:nvCxnSpPr>
              <p:spPr>
                <a:xfrm>
                  <a:off x="7453338" y="1223098"/>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81" name="Google Shape;181;p7"/>
                <p:cNvCxnSpPr/>
                <p:nvPr/>
              </p:nvCxnSpPr>
              <p:spPr>
                <a:xfrm>
                  <a:off x="7453338" y="1324692"/>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82" name="Google Shape;182;p7"/>
                <p:cNvCxnSpPr/>
                <p:nvPr/>
              </p:nvCxnSpPr>
              <p:spPr>
                <a:xfrm>
                  <a:off x="7453338" y="1426287"/>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83" name="Google Shape;183;p7"/>
                <p:cNvCxnSpPr/>
                <p:nvPr/>
              </p:nvCxnSpPr>
              <p:spPr>
                <a:xfrm>
                  <a:off x="7453338" y="1527881"/>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84" name="Google Shape;184;p7"/>
                <p:cNvCxnSpPr/>
                <p:nvPr/>
              </p:nvCxnSpPr>
              <p:spPr>
                <a:xfrm>
                  <a:off x="7453338" y="1629476"/>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85" name="Google Shape;185;p7"/>
                <p:cNvCxnSpPr/>
                <p:nvPr/>
              </p:nvCxnSpPr>
              <p:spPr>
                <a:xfrm>
                  <a:off x="7453338" y="1731070"/>
                  <a:ext cx="609600" cy="0"/>
                </a:xfrm>
                <a:prstGeom prst="straightConnector1">
                  <a:avLst/>
                </a:prstGeom>
                <a:noFill/>
                <a:ln w="9525" cap="flat" cmpd="sng">
                  <a:solidFill>
                    <a:schemeClr val="dk2"/>
                  </a:solidFill>
                  <a:prstDash val="solid"/>
                  <a:round/>
                  <a:headEnd type="none" w="med" len="med"/>
                  <a:tailEnd type="none" w="med" len="med"/>
                </a:ln>
              </p:spPr>
            </p:cxnSp>
            <p:cxnSp>
              <p:nvCxnSpPr>
                <p:cNvPr id="186" name="Google Shape;186;p7"/>
                <p:cNvCxnSpPr/>
                <p:nvPr/>
              </p:nvCxnSpPr>
              <p:spPr>
                <a:xfrm>
                  <a:off x="7453338" y="1832665"/>
                  <a:ext cx="280200" cy="0"/>
                </a:xfrm>
                <a:prstGeom prst="straightConnector1">
                  <a:avLst/>
                </a:prstGeom>
                <a:noFill/>
                <a:ln w="9525" cap="flat" cmpd="sng">
                  <a:solidFill>
                    <a:schemeClr val="dk2"/>
                  </a:solidFill>
                  <a:prstDash val="solid"/>
                  <a:round/>
                  <a:headEnd type="none" w="med" len="med"/>
                  <a:tailEnd type="none" w="med" len="med"/>
                </a:ln>
              </p:spPr>
            </p:cxnSp>
          </p:grpSp>
        </p:grpSp>
      </p:grpSp>
      <p:cxnSp>
        <p:nvCxnSpPr>
          <p:cNvPr id="187" name="Google Shape;187;p7"/>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188" name="Google Shape;188;p7"/>
          <p:cNvGrpSpPr/>
          <p:nvPr/>
        </p:nvGrpSpPr>
        <p:grpSpPr>
          <a:xfrm>
            <a:off x="8127463" y="3757538"/>
            <a:ext cx="1544638" cy="528638"/>
            <a:chOff x="5728088" y="2646488"/>
            <a:chExt cx="1544638" cy="528638"/>
          </a:xfrm>
        </p:grpSpPr>
        <p:sp>
          <p:nvSpPr>
            <p:cNvPr id="189" name="Google Shape;189;p7"/>
            <p:cNvSpPr/>
            <p:nvPr/>
          </p:nvSpPr>
          <p:spPr>
            <a:xfrm flipH="1">
              <a:off x="5728088" y="2646488"/>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90" name="Google Shape;190;p7"/>
            <p:cNvGrpSpPr/>
            <p:nvPr/>
          </p:nvGrpSpPr>
          <p:grpSpPr>
            <a:xfrm>
              <a:off x="5857513" y="2784594"/>
              <a:ext cx="1285800" cy="204775"/>
              <a:chOff x="5848350" y="2788450"/>
              <a:chExt cx="1285800" cy="204775"/>
            </a:xfrm>
          </p:grpSpPr>
          <p:cxnSp>
            <p:nvCxnSpPr>
              <p:cNvPr id="191" name="Google Shape;191;p7"/>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92" name="Google Shape;192;p7"/>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93" name="Google Shape;193;p7"/>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spTree>
    <p:extLst>
      <p:ext uri="{BB962C8B-B14F-4D97-AF65-F5344CB8AC3E}">
        <p14:creationId xmlns:p14="http://schemas.microsoft.com/office/powerpoint/2010/main" val="2175456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674"/>
        <p:cNvGrpSpPr/>
        <p:nvPr/>
      </p:nvGrpSpPr>
      <p:grpSpPr>
        <a:xfrm>
          <a:off x="0" y="0"/>
          <a:ext cx="0" cy="0"/>
          <a:chOff x="0" y="0"/>
          <a:chExt cx="0" cy="0"/>
        </a:xfrm>
      </p:grpSpPr>
      <p:sp>
        <p:nvSpPr>
          <p:cNvPr id="675" name="Google Shape;675;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sz="2600" b="0">
                <a:latin typeface="Dela Gothic One"/>
                <a:ea typeface="Dela Gothic One"/>
                <a:cs typeface="Dela Gothic One"/>
                <a:sym typeface="Dela Gothic 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676" name="Google Shape;676;p22"/>
          <p:cNvCxnSpPr/>
          <p:nvPr/>
        </p:nvCxnSpPr>
        <p:spPr>
          <a:xfrm>
            <a:off x="537725" y="-215075"/>
            <a:ext cx="0" cy="1052400"/>
          </a:xfrm>
          <a:prstGeom prst="straightConnector1">
            <a:avLst/>
          </a:prstGeom>
          <a:noFill/>
          <a:ln w="9525" cap="flat" cmpd="sng">
            <a:solidFill>
              <a:schemeClr val="dk1"/>
            </a:solidFill>
            <a:prstDash val="solid"/>
            <a:round/>
            <a:headEnd type="none" w="med" len="med"/>
            <a:tailEnd type="none" w="med" len="med"/>
          </a:ln>
        </p:spPr>
      </p:cxnSp>
      <p:grpSp>
        <p:nvGrpSpPr>
          <p:cNvPr id="677" name="Google Shape;677;p22"/>
          <p:cNvGrpSpPr/>
          <p:nvPr/>
        </p:nvGrpSpPr>
        <p:grpSpPr>
          <a:xfrm>
            <a:off x="7408025" y="-164337"/>
            <a:ext cx="2128538" cy="2922713"/>
            <a:chOff x="7408025" y="-164337"/>
            <a:chExt cx="2128538" cy="2922713"/>
          </a:xfrm>
        </p:grpSpPr>
        <p:grpSp>
          <p:nvGrpSpPr>
            <p:cNvPr id="678" name="Google Shape;678;p22"/>
            <p:cNvGrpSpPr/>
            <p:nvPr/>
          </p:nvGrpSpPr>
          <p:grpSpPr>
            <a:xfrm>
              <a:off x="8657088" y="696213"/>
              <a:ext cx="879475" cy="1439864"/>
              <a:chOff x="704550" y="2022613"/>
              <a:chExt cx="879475" cy="1439864"/>
            </a:xfrm>
          </p:grpSpPr>
          <p:sp>
            <p:nvSpPr>
              <p:cNvPr id="679" name="Google Shape;679;p22"/>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680" name="Google Shape;680;p22"/>
              <p:cNvGrpSpPr/>
              <p:nvPr/>
            </p:nvGrpSpPr>
            <p:grpSpPr>
              <a:xfrm>
                <a:off x="839488" y="2182413"/>
                <a:ext cx="609600" cy="1117540"/>
                <a:chOff x="7453338" y="715125"/>
                <a:chExt cx="609600" cy="1117540"/>
              </a:xfrm>
            </p:grpSpPr>
            <p:cxnSp>
              <p:nvCxnSpPr>
                <p:cNvPr id="681" name="Google Shape;681;p22"/>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2" name="Google Shape;682;p22"/>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3" name="Google Shape;683;p22"/>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4" name="Google Shape;684;p22"/>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5" name="Google Shape;685;p22"/>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6" name="Google Shape;686;p22"/>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7" name="Google Shape;687;p22"/>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8" name="Google Shape;688;p22"/>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89" name="Google Shape;689;p22"/>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90" name="Google Shape;690;p22"/>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91" name="Google Shape;691;p22"/>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692" name="Google Shape;692;p22"/>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93" name="Google Shape;693;p22"/>
            <p:cNvGrpSpPr/>
            <p:nvPr/>
          </p:nvGrpSpPr>
          <p:grpSpPr>
            <a:xfrm flipH="1">
              <a:off x="8657875" y="2288475"/>
              <a:ext cx="877888" cy="469900"/>
              <a:chOff x="2079875" y="3121151"/>
              <a:chExt cx="877888" cy="469900"/>
            </a:xfrm>
          </p:grpSpPr>
          <p:sp>
            <p:nvSpPr>
              <p:cNvPr id="694" name="Google Shape;694;p22"/>
              <p:cNvSpPr/>
              <p:nvPr/>
            </p:nvSpPr>
            <p:spPr>
              <a:xfrm>
                <a:off x="2079875" y="3121150"/>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695" name="Google Shape;695;p22"/>
              <p:cNvGrpSpPr/>
              <p:nvPr/>
            </p:nvGrpSpPr>
            <p:grpSpPr>
              <a:xfrm>
                <a:off x="2181689" y="3241906"/>
                <a:ext cx="674400" cy="203189"/>
                <a:chOff x="2181677" y="2165344"/>
                <a:chExt cx="674400" cy="203189"/>
              </a:xfrm>
            </p:grpSpPr>
            <p:cxnSp>
              <p:nvCxnSpPr>
                <p:cNvPr id="696" name="Google Shape;696;p22"/>
                <p:cNvCxnSpPr/>
                <p:nvPr/>
              </p:nvCxnSpPr>
              <p:spPr>
                <a:xfrm>
                  <a:off x="2181677" y="2165344"/>
                  <a:ext cx="674400" cy="0"/>
                </a:xfrm>
                <a:prstGeom prst="straightConnector1">
                  <a:avLst/>
                </a:prstGeom>
                <a:noFill/>
                <a:ln w="9525" cap="flat" cmpd="sng">
                  <a:solidFill>
                    <a:schemeClr val="dk1"/>
                  </a:solidFill>
                  <a:prstDash val="solid"/>
                  <a:round/>
                  <a:headEnd type="none" w="med" len="med"/>
                  <a:tailEnd type="none" w="med" len="med"/>
                </a:ln>
              </p:spPr>
            </p:cxnSp>
            <p:cxnSp>
              <p:nvCxnSpPr>
                <p:cNvPr id="697" name="Google Shape;697;p22"/>
                <p:cNvCxnSpPr/>
                <p:nvPr/>
              </p:nvCxnSpPr>
              <p:spPr>
                <a:xfrm>
                  <a:off x="2181677" y="2266938"/>
                  <a:ext cx="674400" cy="0"/>
                </a:xfrm>
                <a:prstGeom prst="straightConnector1">
                  <a:avLst/>
                </a:prstGeom>
                <a:noFill/>
                <a:ln w="9525" cap="flat" cmpd="sng">
                  <a:solidFill>
                    <a:schemeClr val="dk1"/>
                  </a:solidFill>
                  <a:prstDash val="solid"/>
                  <a:round/>
                  <a:headEnd type="none" w="med" len="med"/>
                  <a:tailEnd type="none" w="med" len="med"/>
                </a:ln>
              </p:spPr>
            </p:cxnSp>
            <p:cxnSp>
              <p:nvCxnSpPr>
                <p:cNvPr id="698" name="Google Shape;698;p22"/>
                <p:cNvCxnSpPr/>
                <p:nvPr/>
              </p:nvCxnSpPr>
              <p:spPr>
                <a:xfrm>
                  <a:off x="2181677" y="2368533"/>
                  <a:ext cx="674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99" name="Google Shape;699;p22"/>
            <p:cNvGrpSpPr/>
            <p:nvPr/>
          </p:nvGrpSpPr>
          <p:grpSpPr>
            <a:xfrm>
              <a:off x="7408025" y="-164337"/>
              <a:ext cx="877888" cy="469900"/>
              <a:chOff x="7327075" y="3825188"/>
              <a:chExt cx="877888" cy="469900"/>
            </a:xfrm>
          </p:grpSpPr>
          <p:sp>
            <p:nvSpPr>
              <p:cNvPr id="700" name="Google Shape;700;p22"/>
              <p:cNvSpPr/>
              <p:nvPr/>
            </p:nvSpPr>
            <p:spPr>
              <a:xfrm>
                <a:off x="7327075" y="3825188"/>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701" name="Google Shape;701;p22"/>
              <p:cNvGrpSpPr/>
              <p:nvPr/>
            </p:nvGrpSpPr>
            <p:grpSpPr>
              <a:xfrm>
                <a:off x="7435371" y="3940000"/>
                <a:ext cx="667073" cy="204775"/>
                <a:chOff x="5848350" y="2788450"/>
                <a:chExt cx="1285800" cy="204775"/>
              </a:xfrm>
            </p:grpSpPr>
            <p:cxnSp>
              <p:nvCxnSpPr>
                <p:cNvPr id="702" name="Google Shape;702;p22"/>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703" name="Google Shape;703;p22"/>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704" name="Google Shape;704;p22"/>
                <p:cNvCxnSpPr/>
                <p:nvPr/>
              </p:nvCxnSpPr>
              <p:spPr>
                <a:xfrm>
                  <a:off x="5848350" y="2993225"/>
                  <a:ext cx="640500" cy="0"/>
                </a:xfrm>
                <a:prstGeom prst="straightConnector1">
                  <a:avLst/>
                </a:prstGeom>
                <a:noFill/>
                <a:ln w="9525" cap="flat" cmpd="sng">
                  <a:solidFill>
                    <a:schemeClr val="dk2"/>
                  </a:solidFill>
                  <a:prstDash val="solid"/>
                  <a:round/>
                  <a:headEnd type="none" w="med" len="med"/>
                  <a:tailEnd type="none" w="med" len="med"/>
                </a:ln>
              </p:spPr>
            </p:cxnSp>
          </p:grpSp>
        </p:grpSp>
      </p:grpSp>
      <p:grpSp>
        <p:nvGrpSpPr>
          <p:cNvPr id="705" name="Google Shape;705;p22"/>
          <p:cNvGrpSpPr/>
          <p:nvPr/>
        </p:nvGrpSpPr>
        <p:grpSpPr>
          <a:xfrm>
            <a:off x="8430784" y="232425"/>
            <a:ext cx="303300" cy="311400"/>
            <a:chOff x="2089734" y="971900"/>
            <a:chExt cx="303300" cy="311400"/>
          </a:xfrm>
        </p:grpSpPr>
        <p:sp>
          <p:nvSpPr>
            <p:cNvPr id="706" name="Google Shape;706;p22"/>
            <p:cNvSpPr/>
            <p:nvPr/>
          </p:nvSpPr>
          <p:spPr>
            <a:xfrm>
              <a:off x="2089734"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07" name="Google Shape;707;p22"/>
            <p:cNvSpPr/>
            <p:nvPr/>
          </p:nvSpPr>
          <p:spPr>
            <a:xfrm>
              <a:off x="2156634" y="1043000"/>
              <a:ext cx="169500" cy="169200"/>
            </a:xfrm>
            <a:prstGeom prst="flowChartMagneticTap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Tree>
    <p:extLst>
      <p:ext uri="{BB962C8B-B14F-4D97-AF65-F5344CB8AC3E}">
        <p14:creationId xmlns:p14="http://schemas.microsoft.com/office/powerpoint/2010/main" val="2902277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600"/>
              <a:buFont typeface="Dela Gothic One"/>
              <a:buNone/>
              <a:defRPr sz="2600">
                <a:solidFill>
                  <a:schemeClr val="dk1"/>
                </a:solidFill>
                <a:latin typeface="Dela Gothic One"/>
                <a:ea typeface="Dela Gothic One"/>
                <a:cs typeface="Dela Gothic One"/>
                <a:sym typeface="Dela Gothic One"/>
              </a:defRPr>
            </a:lvl1pPr>
            <a:lvl2pPr lvl="1"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2pPr>
            <a:lvl3pPr lvl="2"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3pPr>
            <a:lvl4pPr lvl="3"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4pPr>
            <a:lvl5pPr lvl="4"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5pPr>
            <a:lvl6pPr lvl="5"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6pPr>
            <a:lvl7pPr lvl="6"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7pPr>
            <a:lvl8pPr lvl="7"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8pPr>
            <a:lvl9pPr lvl="8" rtl="0">
              <a:spcBef>
                <a:spcPts val="0"/>
              </a:spcBef>
              <a:spcAft>
                <a:spcPts val="0"/>
              </a:spcAft>
              <a:buClr>
                <a:schemeClr val="dk1"/>
              </a:buClr>
              <a:buSzPts val="3000"/>
              <a:buFont typeface="Dela Gothic One"/>
              <a:buNone/>
              <a:defRPr sz="3000" b="1">
                <a:solidFill>
                  <a:schemeClr val="dk1"/>
                </a:solidFill>
                <a:latin typeface="Dela Gothic One"/>
                <a:ea typeface="Dela Gothic One"/>
                <a:cs typeface="Dela Gothic One"/>
                <a:sym typeface="Dela Gothic On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1pPr>
            <a:lvl2pPr marL="914400" lvl="1"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2pPr>
            <a:lvl3pPr marL="1371600" lvl="2"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3pPr>
            <a:lvl4pPr marL="1828800" lvl="3"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4pPr>
            <a:lvl5pPr marL="2286000" lvl="4"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5pPr>
            <a:lvl6pPr marL="2743200" lvl="5"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6pPr>
            <a:lvl7pPr marL="3200400" lvl="6"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7pPr>
            <a:lvl8pPr marL="3657600" lvl="7"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8pPr>
            <a:lvl9pPr marL="4114800" lvl="8" indent="-304800">
              <a:lnSpc>
                <a:spcPct val="100000"/>
              </a:lnSpc>
              <a:spcBef>
                <a:spcPts val="0"/>
              </a:spcBef>
              <a:spcAft>
                <a:spcPts val="0"/>
              </a:spcAft>
              <a:buClr>
                <a:schemeClr val="dk1"/>
              </a:buClr>
              <a:buSzPts val="1200"/>
              <a:buFont typeface="Barlow"/>
              <a:buChar char="■"/>
              <a:defRPr sz="1200">
                <a:solidFill>
                  <a:schemeClr val="dk1"/>
                </a:solidFill>
                <a:latin typeface="Barlow"/>
                <a:ea typeface="Barlow"/>
                <a:cs typeface="Barlow"/>
                <a:sym typeface="Barlow"/>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6" r:id="rId6"/>
    <p:sldLayoutId id="2147483658" r:id="rId7"/>
    <p:sldLayoutId id="2147483661" r:id="rId8"/>
    <p:sldLayoutId id="2147483662" r:id="rId9"/>
    <p:sldLayoutId id="2147483663" r:id="rId10"/>
    <p:sldLayoutId id="2147483666" r:id="rId11"/>
    <p:sldLayoutId id="2147483667" r:id="rId12"/>
    <p:sldLayoutId id="2147483670" r:id="rId13"/>
    <p:sldLayoutId id="2147483671" r:id="rId14"/>
    <p:sldLayoutId id="2147483675" r:id="rId15"/>
    <p:sldLayoutId id="2147483676"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5" name="Google Shape;825;p29"/>
          <p:cNvSpPr txBox="1">
            <a:spLocks/>
          </p:cNvSpPr>
          <p:nvPr/>
        </p:nvSpPr>
        <p:spPr>
          <a:xfrm>
            <a:off x="705867" y="3052925"/>
            <a:ext cx="4709100" cy="3186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1200"/>
            </a:pPr>
            <a:r>
              <a:rPr lang="en-US" b="1" dirty="0">
                <a:solidFill>
                  <a:schemeClr val="dk1"/>
                </a:solidFill>
                <a:latin typeface="Barlow"/>
                <a:ea typeface="Barlow"/>
                <a:cs typeface="Barlow"/>
                <a:sym typeface="Barlow"/>
              </a:rPr>
              <a:t>PROJECT SUPERVISOR</a:t>
            </a:r>
          </a:p>
          <a:p>
            <a:pPr algn="ctr">
              <a:buClr>
                <a:schemeClr val="dk1"/>
              </a:buClr>
              <a:buSzPts val="1200"/>
            </a:pPr>
            <a:r>
              <a:rPr lang="en-US" dirty="0">
                <a:solidFill>
                  <a:schemeClr val="dk1"/>
                </a:solidFill>
                <a:latin typeface="Barlow"/>
                <a:ea typeface="Barlow"/>
                <a:cs typeface="Barlow"/>
                <a:sym typeface="Barlow"/>
              </a:rPr>
              <a:t>Dr. Rayan </a:t>
            </a:r>
            <a:r>
              <a:rPr lang="en-US" dirty="0" err="1">
                <a:solidFill>
                  <a:schemeClr val="dk1"/>
                </a:solidFill>
                <a:latin typeface="Barlow"/>
                <a:ea typeface="Barlow"/>
                <a:cs typeface="Barlow"/>
                <a:sym typeface="Barlow"/>
              </a:rPr>
              <a:t>Alanazi</a:t>
            </a:r>
            <a:endParaRPr lang="en-US" dirty="0">
              <a:solidFill>
                <a:schemeClr val="dk1"/>
              </a:solidFill>
              <a:latin typeface="Barlow"/>
              <a:ea typeface="Barlow"/>
              <a:cs typeface="Barlow"/>
              <a:sym typeface="Barlow"/>
            </a:endParaRPr>
          </a:p>
        </p:txBody>
      </p:sp>
      <p:grpSp>
        <p:nvGrpSpPr>
          <p:cNvPr id="6" name="Google Shape;826;p29"/>
          <p:cNvGrpSpPr/>
          <p:nvPr/>
        </p:nvGrpSpPr>
        <p:grpSpPr>
          <a:xfrm>
            <a:off x="5832488" y="1434189"/>
            <a:ext cx="2598275" cy="2900474"/>
            <a:chOff x="5832488" y="1434189"/>
            <a:chExt cx="2598275" cy="2900474"/>
          </a:xfrm>
        </p:grpSpPr>
        <p:grpSp>
          <p:nvGrpSpPr>
            <p:cNvPr id="7" name="Google Shape;827;p29"/>
            <p:cNvGrpSpPr/>
            <p:nvPr/>
          </p:nvGrpSpPr>
          <p:grpSpPr>
            <a:xfrm>
              <a:off x="7552875" y="3864763"/>
              <a:ext cx="877888" cy="469900"/>
              <a:chOff x="7552875" y="3864763"/>
              <a:chExt cx="877888" cy="469900"/>
            </a:xfrm>
          </p:grpSpPr>
          <p:sp>
            <p:nvSpPr>
              <p:cNvPr id="39" name="Google Shape;828;p29"/>
              <p:cNvSpPr/>
              <p:nvPr/>
            </p:nvSpPr>
            <p:spPr>
              <a:xfrm>
                <a:off x="7552875" y="3864763"/>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0" name="Google Shape;829;p29"/>
              <p:cNvGrpSpPr/>
              <p:nvPr/>
            </p:nvGrpSpPr>
            <p:grpSpPr>
              <a:xfrm>
                <a:off x="7661171" y="3979575"/>
                <a:ext cx="667073" cy="204775"/>
                <a:chOff x="5848350" y="2788450"/>
                <a:chExt cx="1285800" cy="204775"/>
              </a:xfrm>
            </p:grpSpPr>
            <p:cxnSp>
              <p:nvCxnSpPr>
                <p:cNvPr id="41" name="Google Shape;830;p29"/>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42" name="Google Shape;831;p29"/>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43" name="Google Shape;832;p29"/>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8" name="Google Shape;833;p29"/>
            <p:cNvGrpSpPr/>
            <p:nvPr/>
          </p:nvGrpSpPr>
          <p:grpSpPr>
            <a:xfrm>
              <a:off x="5832488" y="2799813"/>
              <a:ext cx="1544638" cy="528638"/>
              <a:chOff x="5832488" y="2799813"/>
              <a:chExt cx="1544638" cy="528638"/>
            </a:xfrm>
          </p:grpSpPr>
          <p:sp>
            <p:nvSpPr>
              <p:cNvPr id="34" name="Google Shape;834;p29"/>
              <p:cNvSpPr/>
              <p:nvPr/>
            </p:nvSpPr>
            <p:spPr>
              <a:xfrm flipH="1">
                <a:off x="5832488" y="2799813"/>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5" name="Google Shape;835;p29"/>
              <p:cNvGrpSpPr/>
              <p:nvPr/>
            </p:nvGrpSpPr>
            <p:grpSpPr>
              <a:xfrm>
                <a:off x="5961913" y="2937919"/>
                <a:ext cx="1285800" cy="204775"/>
                <a:chOff x="5848350" y="2788450"/>
                <a:chExt cx="1285800" cy="204775"/>
              </a:xfrm>
            </p:grpSpPr>
            <p:cxnSp>
              <p:nvCxnSpPr>
                <p:cNvPr id="36" name="Google Shape;836;p29"/>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37" name="Google Shape;837;p29"/>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38" name="Google Shape;838;p29"/>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9" name="Google Shape;839;p29"/>
            <p:cNvGrpSpPr/>
            <p:nvPr/>
          </p:nvGrpSpPr>
          <p:grpSpPr>
            <a:xfrm>
              <a:off x="7526713" y="1434189"/>
              <a:ext cx="877888" cy="1947862"/>
              <a:chOff x="7526713" y="1434189"/>
              <a:chExt cx="877888" cy="1947862"/>
            </a:xfrm>
          </p:grpSpPr>
          <p:sp>
            <p:nvSpPr>
              <p:cNvPr id="15" name="Google Shape;840;p29"/>
              <p:cNvSpPr/>
              <p:nvPr/>
            </p:nvSpPr>
            <p:spPr>
              <a:xfrm>
                <a:off x="7526713" y="1434189"/>
                <a:ext cx="877888" cy="1947862"/>
              </a:xfrm>
              <a:custGeom>
                <a:avLst/>
                <a:gdLst/>
                <a:ahLst/>
                <a:cxnLst/>
                <a:rect l="l" t="t" r="r" b="b"/>
                <a:pathLst>
                  <a:path w="367" h="815" extrusionOk="0">
                    <a:moveTo>
                      <a:pt x="342" y="0"/>
                    </a:moveTo>
                    <a:cubicBezTo>
                      <a:pt x="25" y="0"/>
                      <a:pt x="25" y="0"/>
                      <a:pt x="25" y="0"/>
                    </a:cubicBezTo>
                    <a:cubicBezTo>
                      <a:pt x="11" y="0"/>
                      <a:pt x="0" y="14"/>
                      <a:pt x="0" y="28"/>
                    </a:cubicBezTo>
                    <a:cubicBezTo>
                      <a:pt x="0" y="777"/>
                      <a:pt x="0" y="777"/>
                      <a:pt x="0" y="777"/>
                    </a:cubicBezTo>
                    <a:cubicBezTo>
                      <a:pt x="0" y="791"/>
                      <a:pt x="11" y="802"/>
                      <a:pt x="25" y="802"/>
                    </a:cubicBezTo>
                    <a:cubicBezTo>
                      <a:pt x="309" y="802"/>
                      <a:pt x="309" y="802"/>
                      <a:pt x="309" y="802"/>
                    </a:cubicBezTo>
                    <a:cubicBezTo>
                      <a:pt x="310" y="806"/>
                      <a:pt x="312" y="809"/>
                      <a:pt x="315" y="811"/>
                    </a:cubicBezTo>
                    <a:cubicBezTo>
                      <a:pt x="318" y="814"/>
                      <a:pt x="322" y="815"/>
                      <a:pt x="326" y="815"/>
                    </a:cubicBezTo>
                    <a:cubicBezTo>
                      <a:pt x="326" y="815"/>
                      <a:pt x="327" y="815"/>
                      <a:pt x="327" y="815"/>
                    </a:cubicBezTo>
                    <a:cubicBezTo>
                      <a:pt x="328" y="815"/>
                      <a:pt x="328" y="815"/>
                      <a:pt x="328" y="815"/>
                    </a:cubicBezTo>
                    <a:cubicBezTo>
                      <a:pt x="328" y="814"/>
                      <a:pt x="328" y="814"/>
                      <a:pt x="328" y="814"/>
                    </a:cubicBezTo>
                    <a:cubicBezTo>
                      <a:pt x="326" y="810"/>
                      <a:pt x="325" y="806"/>
                      <a:pt x="326" y="802"/>
                    </a:cubicBezTo>
                    <a:cubicBezTo>
                      <a:pt x="342" y="802"/>
                      <a:pt x="342" y="802"/>
                      <a:pt x="342" y="802"/>
                    </a:cubicBezTo>
                    <a:cubicBezTo>
                      <a:pt x="356" y="802"/>
                      <a:pt x="367" y="791"/>
                      <a:pt x="367" y="777"/>
                    </a:cubicBezTo>
                    <a:cubicBezTo>
                      <a:pt x="367" y="25"/>
                      <a:pt x="367" y="25"/>
                      <a:pt x="367" y="25"/>
                    </a:cubicBezTo>
                    <a:cubicBezTo>
                      <a:pt x="367" y="11"/>
                      <a:pt x="356" y="0"/>
                      <a:pt x="342" y="0"/>
                    </a:cubicBezTo>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6" name="Google Shape;841;p29"/>
              <p:cNvGrpSpPr/>
              <p:nvPr/>
            </p:nvGrpSpPr>
            <p:grpSpPr>
              <a:xfrm>
                <a:off x="7652976" y="1572226"/>
                <a:ext cx="609600" cy="1625513"/>
                <a:chOff x="7427176" y="1383601"/>
                <a:chExt cx="609600" cy="1625513"/>
              </a:xfrm>
            </p:grpSpPr>
            <p:cxnSp>
              <p:nvCxnSpPr>
                <p:cNvPr id="17" name="Google Shape;842;p29"/>
                <p:cNvCxnSpPr/>
                <p:nvPr/>
              </p:nvCxnSpPr>
              <p:spPr>
                <a:xfrm>
                  <a:off x="7427176" y="138360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8" name="Google Shape;843;p29"/>
                <p:cNvCxnSpPr/>
                <p:nvPr/>
              </p:nvCxnSpPr>
              <p:spPr>
                <a:xfrm>
                  <a:off x="7427176" y="148519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9" name="Google Shape;844;p29"/>
                <p:cNvCxnSpPr/>
                <p:nvPr/>
              </p:nvCxnSpPr>
              <p:spPr>
                <a:xfrm>
                  <a:off x="7427176" y="158679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0" name="Google Shape;845;p29"/>
                <p:cNvCxnSpPr/>
                <p:nvPr/>
              </p:nvCxnSpPr>
              <p:spPr>
                <a:xfrm>
                  <a:off x="7427176" y="168838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1" name="Google Shape;846;p29"/>
                <p:cNvCxnSpPr/>
                <p:nvPr/>
              </p:nvCxnSpPr>
              <p:spPr>
                <a:xfrm>
                  <a:off x="7427176" y="178997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2" name="Google Shape;847;p29"/>
                <p:cNvCxnSpPr/>
                <p:nvPr/>
              </p:nvCxnSpPr>
              <p:spPr>
                <a:xfrm>
                  <a:off x="7427176" y="189157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3" name="Google Shape;848;p29"/>
                <p:cNvCxnSpPr/>
                <p:nvPr/>
              </p:nvCxnSpPr>
              <p:spPr>
                <a:xfrm>
                  <a:off x="7427176" y="199316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4" name="Google Shape;849;p29"/>
                <p:cNvCxnSpPr/>
                <p:nvPr/>
              </p:nvCxnSpPr>
              <p:spPr>
                <a:xfrm>
                  <a:off x="7427176" y="209476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5" name="Google Shape;850;p29"/>
                <p:cNvCxnSpPr/>
                <p:nvPr/>
              </p:nvCxnSpPr>
              <p:spPr>
                <a:xfrm>
                  <a:off x="7427176" y="219635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6" name="Google Shape;851;p29"/>
                <p:cNvCxnSpPr/>
                <p:nvPr/>
              </p:nvCxnSpPr>
              <p:spPr>
                <a:xfrm>
                  <a:off x="7427176" y="229795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7" name="Google Shape;852;p29"/>
                <p:cNvCxnSpPr/>
                <p:nvPr/>
              </p:nvCxnSpPr>
              <p:spPr>
                <a:xfrm>
                  <a:off x="7427176" y="239954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8" name="Google Shape;853;p29"/>
                <p:cNvCxnSpPr/>
                <p:nvPr/>
              </p:nvCxnSpPr>
              <p:spPr>
                <a:xfrm>
                  <a:off x="7427176" y="250114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29" name="Google Shape;854;p29"/>
                <p:cNvCxnSpPr/>
                <p:nvPr/>
              </p:nvCxnSpPr>
              <p:spPr>
                <a:xfrm>
                  <a:off x="7427176" y="260273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0" name="Google Shape;855;p29"/>
                <p:cNvCxnSpPr/>
                <p:nvPr/>
              </p:nvCxnSpPr>
              <p:spPr>
                <a:xfrm>
                  <a:off x="7427176" y="270433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1" name="Google Shape;856;p29"/>
                <p:cNvCxnSpPr/>
                <p:nvPr/>
              </p:nvCxnSpPr>
              <p:spPr>
                <a:xfrm>
                  <a:off x="7427176" y="280592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2" name="Google Shape;857;p29"/>
                <p:cNvCxnSpPr/>
                <p:nvPr/>
              </p:nvCxnSpPr>
              <p:spPr>
                <a:xfrm>
                  <a:off x="7427176" y="290751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33" name="Google Shape;858;p29"/>
                <p:cNvCxnSpPr/>
                <p:nvPr/>
              </p:nvCxnSpPr>
              <p:spPr>
                <a:xfrm>
                  <a:off x="7427176" y="3009114"/>
                  <a:ext cx="2928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0" name="Google Shape;859;p29"/>
            <p:cNvGrpSpPr/>
            <p:nvPr/>
          </p:nvGrpSpPr>
          <p:grpSpPr>
            <a:xfrm>
              <a:off x="6859950" y="3404525"/>
              <a:ext cx="1544651" cy="318600"/>
              <a:chOff x="6859950" y="3404525"/>
              <a:chExt cx="1544651" cy="318600"/>
            </a:xfrm>
          </p:grpSpPr>
          <p:sp>
            <p:nvSpPr>
              <p:cNvPr id="11" name="Google Shape;860;p29"/>
              <p:cNvSpPr/>
              <p:nvPr/>
            </p:nvSpPr>
            <p:spPr>
              <a:xfrm>
                <a:off x="6859950" y="3404525"/>
                <a:ext cx="1544651" cy="31860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 name="Google Shape;861;p29"/>
              <p:cNvGrpSpPr/>
              <p:nvPr/>
            </p:nvGrpSpPr>
            <p:grpSpPr>
              <a:xfrm>
                <a:off x="6958502" y="3493275"/>
                <a:ext cx="1369506" cy="102388"/>
                <a:chOff x="5848350" y="2788450"/>
                <a:chExt cx="1285800" cy="102388"/>
              </a:xfrm>
            </p:grpSpPr>
            <p:cxnSp>
              <p:nvCxnSpPr>
                <p:cNvPr id="13" name="Google Shape;862;p29"/>
                <p:cNvCxnSpPr/>
                <p:nvPr/>
              </p:nvCxnSpPr>
              <p:spPr>
                <a:xfrm>
                  <a:off x="5848350" y="2788450"/>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14" name="Google Shape;863;p29"/>
                <p:cNvCxnSpPr/>
                <p:nvPr/>
              </p:nvCxnSpPr>
              <p:spPr>
                <a:xfrm>
                  <a:off x="5848350" y="2890838"/>
                  <a:ext cx="1285800" cy="0"/>
                </a:xfrm>
                <a:prstGeom prst="straightConnector1">
                  <a:avLst/>
                </a:prstGeom>
                <a:noFill/>
                <a:ln w="9525" cap="flat" cmpd="sng">
                  <a:solidFill>
                    <a:schemeClr val="dk2"/>
                  </a:solidFill>
                  <a:prstDash val="solid"/>
                  <a:round/>
                  <a:headEnd type="none" w="med" len="med"/>
                  <a:tailEnd type="none" w="med" len="med"/>
                </a:ln>
              </p:spPr>
            </p:cxnSp>
          </p:grpSp>
        </p:grpSp>
      </p:grpSp>
      <p:cxnSp>
        <p:nvCxnSpPr>
          <p:cNvPr id="44" name="Google Shape;864;p29"/>
          <p:cNvCxnSpPr/>
          <p:nvPr/>
        </p:nvCxnSpPr>
        <p:spPr>
          <a:xfrm>
            <a:off x="715217" y="2985775"/>
            <a:ext cx="4516200" cy="0"/>
          </a:xfrm>
          <a:prstGeom prst="straightConnector1">
            <a:avLst/>
          </a:prstGeom>
          <a:noFill/>
          <a:ln w="9525" cap="flat" cmpd="sng">
            <a:solidFill>
              <a:schemeClr val="dk1"/>
            </a:solidFill>
            <a:prstDash val="solid"/>
            <a:round/>
            <a:headEnd type="none" w="med" len="med"/>
            <a:tailEnd type="none" w="med" len="med"/>
          </a:ln>
        </p:spPr>
      </p:cxnSp>
      <p:cxnSp>
        <p:nvCxnSpPr>
          <p:cNvPr id="45" name="Google Shape;865;p29"/>
          <p:cNvCxnSpPr/>
          <p:nvPr/>
        </p:nvCxnSpPr>
        <p:spPr>
          <a:xfrm>
            <a:off x="715217" y="1524200"/>
            <a:ext cx="4516200" cy="0"/>
          </a:xfrm>
          <a:prstGeom prst="straightConnector1">
            <a:avLst/>
          </a:prstGeom>
          <a:noFill/>
          <a:ln w="9525" cap="flat" cmpd="sng">
            <a:solidFill>
              <a:schemeClr val="dk1"/>
            </a:solidFill>
            <a:prstDash val="solid"/>
            <a:round/>
            <a:headEnd type="none" w="med" len="med"/>
            <a:tailEnd type="none" w="med" len="med"/>
          </a:ln>
        </p:spPr>
      </p:cxnSp>
      <p:sp>
        <p:nvSpPr>
          <p:cNvPr id="46" name="Google Shape;825;p29"/>
          <p:cNvSpPr txBox="1">
            <a:spLocks/>
          </p:cNvSpPr>
          <p:nvPr/>
        </p:nvSpPr>
        <p:spPr>
          <a:xfrm>
            <a:off x="693475" y="3666344"/>
            <a:ext cx="4709100" cy="113701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Barlow"/>
              <a:buNone/>
              <a:defRPr sz="1400" b="0" i="0" u="none" strike="noStrike" cap="none">
                <a:solidFill>
                  <a:schemeClr val="dk1"/>
                </a:solidFill>
                <a:latin typeface="Barlow"/>
                <a:ea typeface="Barlow"/>
                <a:cs typeface="Barlow"/>
                <a:sym typeface="Barlow"/>
              </a:defRPr>
            </a:lvl1pPr>
            <a:lvl2pPr marL="914400" marR="0" lvl="1"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2pPr>
            <a:lvl3pPr marL="1371600" marR="0" lvl="2"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3pPr>
            <a:lvl4pPr marL="1828800" marR="0" lvl="3"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4pPr>
            <a:lvl5pPr marL="2286000" marR="0" lvl="4"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5pPr>
            <a:lvl6pPr marL="2743200" marR="0" lvl="5"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6pPr>
            <a:lvl7pPr marL="3200400" marR="0" lvl="6"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7pPr>
            <a:lvl8pPr marL="3657600" marR="0" lvl="7"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8pPr>
            <a:lvl9pPr marL="4114800" marR="0" lvl="8" indent="-304800" algn="ctr" rtl="0">
              <a:lnSpc>
                <a:spcPct val="100000"/>
              </a:lnSpc>
              <a:spcBef>
                <a:spcPts val="0"/>
              </a:spcBef>
              <a:spcAft>
                <a:spcPts val="0"/>
              </a:spcAft>
              <a:buClr>
                <a:schemeClr val="dk1"/>
              </a:buClr>
              <a:buSzPts val="1800"/>
              <a:buFont typeface="Barlow"/>
              <a:buNone/>
              <a:defRPr sz="1800" b="0" i="0" u="none" strike="noStrike" cap="none">
                <a:solidFill>
                  <a:schemeClr val="dk1"/>
                </a:solidFill>
                <a:latin typeface="Barlow"/>
                <a:ea typeface="Barlow"/>
                <a:cs typeface="Barlow"/>
                <a:sym typeface="Barlow"/>
              </a:defRPr>
            </a:lvl9pPr>
          </a:lstStyle>
          <a:p>
            <a:pPr marL="0" indent="0" algn="ctr"/>
            <a:r>
              <a:rPr lang="en-US" b="1" dirty="0"/>
              <a:t>GROUP MEMBERS</a:t>
            </a:r>
          </a:p>
          <a:p>
            <a:pPr marL="0" indent="0" algn="ctr"/>
            <a:endParaRPr lang="ar-YE" b="1" dirty="0"/>
          </a:p>
          <a:p>
            <a:pPr marL="0" indent="0" algn="ctr"/>
            <a:r>
              <a:rPr lang="en-US" dirty="0">
                <a:effectLst>
                  <a:outerShdw blurRad="38100" dist="38100" dir="2700000" algn="tl">
                    <a:srgbClr val="000000">
                      <a:alpha val="43137"/>
                    </a:srgbClr>
                  </a:outerShdw>
                </a:effectLst>
              </a:rPr>
              <a:t>Raghad ,Wadha ,Sara ,Haneen</a:t>
            </a:r>
          </a:p>
        </p:txBody>
      </p:sp>
      <p:grpSp>
        <p:nvGrpSpPr>
          <p:cNvPr id="47" name="Group 46"/>
          <p:cNvGrpSpPr>
            <a:grpSpLocks/>
          </p:cNvGrpSpPr>
          <p:nvPr/>
        </p:nvGrpSpPr>
        <p:grpSpPr>
          <a:xfrm>
            <a:off x="95340" y="90009"/>
            <a:ext cx="8979524" cy="1331113"/>
            <a:chOff x="0" y="0"/>
            <a:chExt cx="5760085" cy="1158813"/>
          </a:xfrm>
        </p:grpSpPr>
        <p:pic>
          <p:nvPicPr>
            <p:cNvPr id="48" name="Image 2"/>
            <p:cNvPicPr/>
            <p:nvPr/>
          </p:nvPicPr>
          <p:blipFill>
            <a:blip r:embed="rId2" cstate="print"/>
            <a:stretch>
              <a:fillRect/>
            </a:stretch>
          </p:blipFill>
          <p:spPr>
            <a:xfrm>
              <a:off x="0" y="0"/>
              <a:ext cx="1259890" cy="1079978"/>
            </a:xfrm>
            <a:prstGeom prst="rect">
              <a:avLst/>
            </a:prstGeom>
          </p:spPr>
        </p:pic>
        <p:pic>
          <p:nvPicPr>
            <p:cNvPr id="49" name="Image 3"/>
            <p:cNvPicPr/>
            <p:nvPr/>
          </p:nvPicPr>
          <p:blipFill>
            <a:blip r:embed="rId3" cstate="print"/>
            <a:stretch>
              <a:fillRect/>
            </a:stretch>
          </p:blipFill>
          <p:spPr>
            <a:xfrm>
              <a:off x="4734655" y="141"/>
              <a:ext cx="899147" cy="1079786"/>
            </a:xfrm>
            <a:prstGeom prst="rect">
              <a:avLst/>
            </a:prstGeom>
          </p:spPr>
        </p:pic>
        <p:sp>
          <p:nvSpPr>
            <p:cNvPr id="50" name="Graphic 4"/>
            <p:cNvSpPr/>
            <p:nvPr/>
          </p:nvSpPr>
          <p:spPr>
            <a:xfrm>
              <a:off x="0" y="1092894"/>
              <a:ext cx="5760085" cy="1270"/>
            </a:xfrm>
            <a:custGeom>
              <a:avLst/>
              <a:gdLst/>
              <a:ahLst/>
              <a:cxnLst/>
              <a:rect l="l" t="t" r="r" b="b"/>
              <a:pathLst>
                <a:path w="5760085">
                  <a:moveTo>
                    <a:pt x="0" y="0"/>
                  </a:moveTo>
                  <a:lnTo>
                    <a:pt x="5759996" y="0"/>
                  </a:lnTo>
                </a:path>
              </a:pathLst>
            </a:custGeom>
            <a:ln w="9486">
              <a:solidFill>
                <a:srgbClr val="7F007F"/>
              </a:solidFill>
              <a:prstDash val="solid"/>
            </a:ln>
          </p:spPr>
          <p:txBody>
            <a:bodyPr wrap="square" lIns="0" tIns="0" rIns="0" bIns="0" rtlCol="0">
              <a:prstTxWarp prst="textNoShape">
                <a:avLst/>
              </a:prstTxWarp>
              <a:noAutofit/>
            </a:bodyPr>
            <a:lstStyle/>
            <a:p>
              <a:endParaRPr lang="en-US"/>
            </a:p>
          </p:txBody>
        </p:sp>
        <p:sp>
          <p:nvSpPr>
            <p:cNvPr id="51" name="Graphic 5"/>
            <p:cNvSpPr/>
            <p:nvPr/>
          </p:nvSpPr>
          <p:spPr>
            <a:xfrm>
              <a:off x="0" y="1110293"/>
              <a:ext cx="5760085" cy="25400"/>
            </a:xfrm>
            <a:custGeom>
              <a:avLst/>
              <a:gdLst/>
              <a:ahLst/>
              <a:cxnLst/>
              <a:rect l="l" t="t" r="r" b="b"/>
              <a:pathLst>
                <a:path w="5760085" h="25400">
                  <a:moveTo>
                    <a:pt x="5759996" y="0"/>
                  </a:moveTo>
                  <a:lnTo>
                    <a:pt x="0" y="0"/>
                  </a:lnTo>
                  <a:lnTo>
                    <a:pt x="0" y="25311"/>
                  </a:lnTo>
                  <a:lnTo>
                    <a:pt x="5759996" y="25311"/>
                  </a:lnTo>
                  <a:lnTo>
                    <a:pt x="5759996" y="0"/>
                  </a:lnTo>
                  <a:close/>
                </a:path>
              </a:pathLst>
            </a:custGeom>
            <a:solidFill>
              <a:srgbClr val="7F007F"/>
            </a:solidFill>
          </p:spPr>
          <p:txBody>
            <a:bodyPr wrap="square" lIns="0" tIns="0" rIns="0" bIns="0" rtlCol="0">
              <a:prstTxWarp prst="textNoShape">
                <a:avLst/>
              </a:prstTxWarp>
              <a:noAutofit/>
            </a:bodyPr>
            <a:lstStyle/>
            <a:p>
              <a:endParaRPr lang="en-US"/>
            </a:p>
          </p:txBody>
        </p:sp>
        <p:sp>
          <p:nvSpPr>
            <p:cNvPr id="52" name="Textbox 6"/>
            <p:cNvSpPr txBox="1"/>
            <p:nvPr/>
          </p:nvSpPr>
          <p:spPr>
            <a:xfrm>
              <a:off x="1255004" y="22798"/>
              <a:ext cx="3429582" cy="1136015"/>
            </a:xfrm>
            <a:prstGeom prst="rect">
              <a:avLst/>
            </a:prstGeom>
          </p:spPr>
          <p:txBody>
            <a:bodyPr wrap="square" lIns="0" tIns="0" rIns="0" bIns="0" rtlCol="0">
              <a:noAutofit/>
            </a:bodyPr>
            <a:lstStyle/>
            <a:p>
              <a:pPr algn="ctr">
                <a:buClr>
                  <a:schemeClr val="dk1"/>
                </a:buClr>
                <a:buSzPts val="1200"/>
              </a:pPr>
              <a:r>
                <a:rPr lang="en-US" sz="1200" dirty="0">
                  <a:effectLst/>
                  <a:latin typeface="Times New Roman" panose="02020603050405020304" pitchFamily="18" charset="0"/>
                  <a:ea typeface="Georgia" panose="02040502050405020303" pitchFamily="18" charset="0"/>
                  <a:cs typeface="Georgia" panose="02040502050405020303" pitchFamily="18" charset="0"/>
                </a:rPr>
                <a:t> </a:t>
              </a:r>
              <a:endParaRPr lang="en-US" dirty="0">
                <a:solidFill>
                  <a:schemeClr val="dk1"/>
                </a:solidFill>
                <a:latin typeface="Barlow"/>
                <a:ea typeface="Barlow"/>
                <a:cs typeface="Barlow"/>
                <a:sym typeface="Barlow"/>
              </a:endParaRPr>
            </a:p>
            <a:p>
              <a:pPr algn="ctr">
                <a:buClr>
                  <a:schemeClr val="dk1"/>
                </a:buClr>
                <a:buSzPts val="1200"/>
              </a:pPr>
              <a:r>
                <a:rPr lang="en-US" dirty="0">
                  <a:solidFill>
                    <a:schemeClr val="dk1"/>
                  </a:solidFill>
                  <a:latin typeface="Barlow"/>
                  <a:ea typeface="Barlow"/>
                  <a:cs typeface="Barlow"/>
                  <a:sym typeface="Barlow"/>
                </a:rPr>
                <a:t>Kingdom of Saudi Arabia</a:t>
              </a:r>
            </a:p>
            <a:p>
              <a:pPr algn="ctr">
                <a:buClr>
                  <a:schemeClr val="dk1"/>
                </a:buClr>
                <a:buSzPts val="1200"/>
              </a:pPr>
              <a:r>
                <a:rPr lang="en-US" dirty="0">
                  <a:solidFill>
                    <a:schemeClr val="dk1"/>
                  </a:solidFill>
                  <a:latin typeface="Barlow"/>
                  <a:ea typeface="Barlow"/>
                  <a:cs typeface="Barlow"/>
                  <a:sym typeface="Barlow"/>
                </a:rPr>
                <a:t>Ministry of Education </a:t>
              </a:r>
              <a:r>
                <a:rPr lang="en-US" dirty="0" err="1">
                  <a:solidFill>
                    <a:schemeClr val="dk1"/>
                  </a:solidFill>
                  <a:latin typeface="Barlow"/>
                  <a:ea typeface="Barlow"/>
                  <a:cs typeface="Barlow"/>
                  <a:sym typeface="Barlow"/>
                </a:rPr>
                <a:t>Jouf</a:t>
              </a:r>
              <a:r>
                <a:rPr lang="en-US" dirty="0">
                  <a:solidFill>
                    <a:schemeClr val="dk1"/>
                  </a:solidFill>
                  <a:latin typeface="Barlow"/>
                  <a:ea typeface="Barlow"/>
                  <a:cs typeface="Barlow"/>
                  <a:sym typeface="Barlow"/>
                </a:rPr>
                <a:t> University</a:t>
              </a:r>
            </a:p>
            <a:p>
              <a:pPr algn="ctr">
                <a:buClr>
                  <a:schemeClr val="dk1"/>
                </a:buClr>
                <a:buSzPts val="1200"/>
              </a:pPr>
              <a:r>
                <a:rPr lang="en-US" dirty="0">
                  <a:solidFill>
                    <a:schemeClr val="dk1"/>
                  </a:solidFill>
                  <a:latin typeface="Barlow"/>
                  <a:ea typeface="Barlow"/>
                  <a:cs typeface="Barlow"/>
                  <a:sym typeface="Barlow"/>
                </a:rPr>
                <a:t>College of Computer and Information sciences</a:t>
              </a:r>
            </a:p>
          </p:txBody>
        </p:sp>
      </p:grpSp>
      <p:sp>
        <p:nvSpPr>
          <p:cNvPr id="54" name="Google Shape;824;p29"/>
          <p:cNvSpPr txBox="1">
            <a:spLocks/>
          </p:cNvSpPr>
          <p:nvPr/>
        </p:nvSpPr>
        <p:spPr>
          <a:xfrm>
            <a:off x="705984" y="1534075"/>
            <a:ext cx="5695141" cy="1451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a:lnSpc>
                <a:spcPct val="90000"/>
              </a:lnSpc>
              <a:buClr>
                <a:srgbClr val="191919"/>
              </a:buClr>
              <a:buSzPts val="5200"/>
              <a:buFont typeface="Dela Gothic One"/>
              <a:buNone/>
              <a:defRPr sz="4200">
                <a:solidFill>
                  <a:schemeClr val="dk1"/>
                </a:solidFill>
                <a:latin typeface="Dela Gothic One"/>
                <a:ea typeface="Dela Gothic One"/>
                <a:cs typeface="Dela Gothic One"/>
                <a:sym typeface="Dela Gothic One"/>
              </a:defRPr>
            </a:lvl1pPr>
            <a:lvl2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2pPr>
            <a:lvl3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3pPr>
            <a:lvl4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4pPr>
            <a:lvl5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5pPr>
            <a:lvl6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6pPr>
            <a:lvl7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7pPr>
            <a:lvl8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8pPr>
            <a:lvl9pPr algn="ctr">
              <a:buClr>
                <a:srgbClr val="191919"/>
              </a:buClr>
              <a:buSzPts val="5200"/>
              <a:buFont typeface="Dela Gothic One"/>
              <a:buNone/>
              <a:defRPr sz="5200" b="1">
                <a:solidFill>
                  <a:srgbClr val="191919"/>
                </a:solidFill>
                <a:latin typeface="Dela Gothic One"/>
                <a:ea typeface="Dela Gothic One"/>
                <a:cs typeface="Dela Gothic One"/>
                <a:sym typeface="Dela Gothic One"/>
              </a:defRPr>
            </a:lvl9pPr>
          </a:lstStyle>
          <a:p>
            <a:r>
              <a:rPr lang="en-US"/>
              <a:t>Academic Advisor Chatbot</a:t>
            </a:r>
            <a:endParaRPr lang="en-US" dirty="0"/>
          </a:p>
        </p:txBody>
      </p:sp>
    </p:spTree>
    <p:extLst>
      <p:ext uri="{BB962C8B-B14F-4D97-AF65-F5344CB8AC3E}">
        <p14:creationId xmlns:p14="http://schemas.microsoft.com/office/powerpoint/2010/main" val="2245754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895"/>
        <p:cNvGrpSpPr/>
        <p:nvPr/>
      </p:nvGrpSpPr>
      <p:grpSpPr>
        <a:xfrm>
          <a:off x="0" y="0"/>
          <a:ext cx="0" cy="0"/>
          <a:chOff x="0" y="0"/>
          <a:chExt cx="0" cy="0"/>
        </a:xfrm>
      </p:grpSpPr>
      <p:grpSp>
        <p:nvGrpSpPr>
          <p:cNvPr id="896" name="Google Shape;896;p32"/>
          <p:cNvGrpSpPr/>
          <p:nvPr/>
        </p:nvGrpSpPr>
        <p:grpSpPr>
          <a:xfrm>
            <a:off x="8127475" y="3183500"/>
            <a:ext cx="303300" cy="311400"/>
            <a:chOff x="1236900" y="971900"/>
            <a:chExt cx="303300" cy="311400"/>
          </a:xfrm>
        </p:grpSpPr>
        <p:sp>
          <p:nvSpPr>
            <p:cNvPr id="897" name="Google Shape;897;p32"/>
            <p:cNvSpPr/>
            <p:nvPr/>
          </p:nvSpPr>
          <p:spPr>
            <a:xfrm>
              <a:off x="1236900" y="971900"/>
              <a:ext cx="303300" cy="3114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mj-cs"/>
                <a:sym typeface="Open Sans"/>
              </a:endParaRPr>
            </a:p>
          </p:txBody>
        </p:sp>
        <p:grpSp>
          <p:nvGrpSpPr>
            <p:cNvPr id="898" name="Google Shape;898;p32"/>
            <p:cNvGrpSpPr/>
            <p:nvPr/>
          </p:nvGrpSpPr>
          <p:grpSpPr>
            <a:xfrm>
              <a:off x="1292368" y="1049176"/>
              <a:ext cx="192347" cy="156850"/>
              <a:chOff x="2244725" y="192088"/>
              <a:chExt cx="7724774" cy="6299200"/>
            </a:xfrm>
          </p:grpSpPr>
          <p:sp>
            <p:nvSpPr>
              <p:cNvPr id="899" name="Google Shape;899;p32"/>
              <p:cNvSpPr/>
              <p:nvPr/>
            </p:nvSpPr>
            <p:spPr>
              <a:xfrm>
                <a:off x="2244725" y="192088"/>
                <a:ext cx="7724774" cy="2182813"/>
              </a:xfrm>
              <a:custGeom>
                <a:avLst/>
                <a:gdLst/>
                <a:ahLst/>
                <a:cxnLst/>
                <a:rect l="l" t="t" r="r" b="b"/>
                <a:pathLst>
                  <a:path w="2050" h="579" extrusionOk="0">
                    <a:moveTo>
                      <a:pt x="0" y="500"/>
                    </a:moveTo>
                    <a:cubicBezTo>
                      <a:pt x="41" y="459"/>
                      <a:pt x="81" y="414"/>
                      <a:pt x="125" y="376"/>
                    </a:cubicBezTo>
                    <a:cubicBezTo>
                      <a:pt x="310" y="216"/>
                      <a:pt x="524" y="112"/>
                      <a:pt x="765" y="71"/>
                    </a:cubicBezTo>
                    <a:cubicBezTo>
                      <a:pt x="1179" y="0"/>
                      <a:pt x="1553" y="95"/>
                      <a:pt x="1883" y="355"/>
                    </a:cubicBezTo>
                    <a:cubicBezTo>
                      <a:pt x="1934" y="395"/>
                      <a:pt x="1980" y="442"/>
                      <a:pt x="2026" y="487"/>
                    </a:cubicBezTo>
                    <a:cubicBezTo>
                      <a:pt x="2050" y="510"/>
                      <a:pt x="2049" y="540"/>
                      <a:pt x="2028" y="560"/>
                    </a:cubicBezTo>
                    <a:cubicBezTo>
                      <a:pt x="2007" y="579"/>
                      <a:pt x="1979" y="576"/>
                      <a:pt x="1956" y="553"/>
                    </a:cubicBezTo>
                    <a:cubicBezTo>
                      <a:pt x="1953" y="550"/>
                      <a:pt x="1950" y="547"/>
                      <a:pt x="1948" y="544"/>
                    </a:cubicBezTo>
                    <a:cubicBezTo>
                      <a:pt x="1820" y="410"/>
                      <a:pt x="1670" y="307"/>
                      <a:pt x="1497" y="238"/>
                    </a:cubicBezTo>
                    <a:cubicBezTo>
                      <a:pt x="1007" y="42"/>
                      <a:pt x="462" y="158"/>
                      <a:pt x="93" y="538"/>
                    </a:cubicBezTo>
                    <a:cubicBezTo>
                      <a:pt x="57" y="574"/>
                      <a:pt x="28" y="571"/>
                      <a:pt x="0" y="528"/>
                    </a:cubicBezTo>
                    <a:cubicBezTo>
                      <a:pt x="0" y="519"/>
                      <a:pt x="0" y="510"/>
                      <a:pt x="0" y="50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
            <p:nvSpPr>
              <p:cNvPr id="900" name="Google Shape;900;p32"/>
              <p:cNvSpPr/>
              <p:nvPr/>
            </p:nvSpPr>
            <p:spPr>
              <a:xfrm>
                <a:off x="3240088" y="1990726"/>
                <a:ext cx="5738812" cy="1576388"/>
              </a:xfrm>
              <a:custGeom>
                <a:avLst/>
                <a:gdLst/>
                <a:ahLst/>
                <a:cxnLst/>
                <a:rect l="l" t="t" r="r" b="b"/>
                <a:pathLst>
                  <a:path w="1523" h="418" extrusionOk="0">
                    <a:moveTo>
                      <a:pt x="769" y="0"/>
                    </a:moveTo>
                    <a:cubicBezTo>
                      <a:pt x="1046" y="6"/>
                      <a:pt x="1294" y="113"/>
                      <a:pt x="1493" y="328"/>
                    </a:cubicBezTo>
                    <a:cubicBezTo>
                      <a:pt x="1523" y="360"/>
                      <a:pt x="1512" y="404"/>
                      <a:pt x="1473" y="413"/>
                    </a:cubicBezTo>
                    <a:cubicBezTo>
                      <a:pt x="1451" y="418"/>
                      <a:pt x="1435" y="408"/>
                      <a:pt x="1421" y="392"/>
                    </a:cubicBezTo>
                    <a:cubicBezTo>
                      <a:pt x="1372" y="338"/>
                      <a:pt x="1317" y="291"/>
                      <a:pt x="1257" y="251"/>
                    </a:cubicBezTo>
                    <a:cubicBezTo>
                      <a:pt x="890" y="6"/>
                      <a:pt x="403" y="59"/>
                      <a:pt x="98" y="377"/>
                    </a:cubicBezTo>
                    <a:cubicBezTo>
                      <a:pt x="89" y="387"/>
                      <a:pt x="78" y="397"/>
                      <a:pt x="65" y="402"/>
                    </a:cubicBezTo>
                    <a:cubicBezTo>
                      <a:pt x="45" y="409"/>
                      <a:pt x="23" y="399"/>
                      <a:pt x="12" y="381"/>
                    </a:cubicBezTo>
                    <a:cubicBezTo>
                      <a:pt x="0" y="362"/>
                      <a:pt x="1" y="339"/>
                      <a:pt x="19" y="322"/>
                    </a:cubicBezTo>
                    <a:cubicBezTo>
                      <a:pt x="55" y="287"/>
                      <a:pt x="90" y="251"/>
                      <a:pt x="130" y="219"/>
                    </a:cubicBezTo>
                    <a:cubicBezTo>
                      <a:pt x="312" y="75"/>
                      <a:pt x="521" y="3"/>
                      <a:pt x="769"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
            <p:nvSpPr>
              <p:cNvPr id="901" name="Google Shape;901;p32"/>
              <p:cNvSpPr/>
              <p:nvPr/>
            </p:nvSpPr>
            <p:spPr>
              <a:xfrm>
                <a:off x="4318000" y="3717926"/>
                <a:ext cx="3544888" cy="1138238"/>
              </a:xfrm>
              <a:custGeom>
                <a:avLst/>
                <a:gdLst/>
                <a:ahLst/>
                <a:cxnLst/>
                <a:rect l="l" t="t" r="r" b="b"/>
                <a:pathLst>
                  <a:path w="941" h="302" extrusionOk="0">
                    <a:moveTo>
                      <a:pt x="485" y="0"/>
                    </a:moveTo>
                    <a:cubicBezTo>
                      <a:pt x="649" y="3"/>
                      <a:pt x="801" y="72"/>
                      <a:pt x="920" y="211"/>
                    </a:cubicBezTo>
                    <a:cubicBezTo>
                      <a:pt x="941" y="235"/>
                      <a:pt x="941" y="264"/>
                      <a:pt x="919" y="283"/>
                    </a:cubicBezTo>
                    <a:cubicBezTo>
                      <a:pt x="897" y="302"/>
                      <a:pt x="869" y="299"/>
                      <a:pt x="847" y="274"/>
                    </a:cubicBezTo>
                    <a:cubicBezTo>
                      <a:pt x="768" y="181"/>
                      <a:pt x="668" y="122"/>
                      <a:pt x="547" y="104"/>
                    </a:cubicBezTo>
                    <a:cubicBezTo>
                      <a:pt x="374" y="78"/>
                      <a:pt x="227" y="129"/>
                      <a:pt x="105" y="254"/>
                    </a:cubicBezTo>
                    <a:cubicBezTo>
                      <a:pt x="100" y="259"/>
                      <a:pt x="96" y="264"/>
                      <a:pt x="91" y="268"/>
                    </a:cubicBezTo>
                    <a:cubicBezTo>
                      <a:pt x="71" y="288"/>
                      <a:pt x="43" y="290"/>
                      <a:pt x="23" y="272"/>
                    </a:cubicBezTo>
                    <a:cubicBezTo>
                      <a:pt x="3" y="254"/>
                      <a:pt x="0" y="223"/>
                      <a:pt x="21" y="203"/>
                    </a:cubicBezTo>
                    <a:cubicBezTo>
                      <a:pt x="58" y="167"/>
                      <a:pt x="95" y="131"/>
                      <a:pt x="136" y="102"/>
                    </a:cubicBezTo>
                    <a:cubicBezTo>
                      <a:pt x="235" y="33"/>
                      <a:pt x="346" y="1"/>
                      <a:pt x="485"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
            <p:nvSpPr>
              <p:cNvPr id="902" name="Google Shape;902;p32"/>
              <p:cNvSpPr/>
              <p:nvPr/>
            </p:nvSpPr>
            <p:spPr>
              <a:xfrm>
                <a:off x="5429250" y="5157788"/>
                <a:ext cx="1330325" cy="1333500"/>
              </a:xfrm>
              <a:custGeom>
                <a:avLst/>
                <a:gdLst/>
                <a:ahLst/>
                <a:cxnLst/>
                <a:rect l="l" t="t" r="r" b="b"/>
                <a:pathLst>
                  <a:path w="353" h="354" extrusionOk="0">
                    <a:moveTo>
                      <a:pt x="0" y="177"/>
                    </a:moveTo>
                    <a:cubicBezTo>
                      <a:pt x="0" y="79"/>
                      <a:pt x="79" y="0"/>
                      <a:pt x="178" y="0"/>
                    </a:cubicBezTo>
                    <a:cubicBezTo>
                      <a:pt x="275" y="1"/>
                      <a:pt x="353" y="79"/>
                      <a:pt x="353" y="177"/>
                    </a:cubicBezTo>
                    <a:cubicBezTo>
                      <a:pt x="353" y="276"/>
                      <a:pt x="274" y="354"/>
                      <a:pt x="176" y="354"/>
                    </a:cubicBezTo>
                    <a:cubicBezTo>
                      <a:pt x="78" y="353"/>
                      <a:pt x="0" y="275"/>
                      <a:pt x="0" y="177"/>
                    </a:cubicBezTo>
                    <a:close/>
                    <a:moveTo>
                      <a:pt x="97" y="177"/>
                    </a:moveTo>
                    <a:cubicBezTo>
                      <a:pt x="97" y="221"/>
                      <a:pt x="132" y="257"/>
                      <a:pt x="176" y="257"/>
                    </a:cubicBezTo>
                    <a:cubicBezTo>
                      <a:pt x="220" y="258"/>
                      <a:pt x="256" y="222"/>
                      <a:pt x="257" y="178"/>
                    </a:cubicBezTo>
                    <a:cubicBezTo>
                      <a:pt x="257" y="133"/>
                      <a:pt x="221" y="97"/>
                      <a:pt x="176" y="97"/>
                    </a:cubicBezTo>
                    <a:cubicBezTo>
                      <a:pt x="132" y="97"/>
                      <a:pt x="97" y="132"/>
                      <a:pt x="97" y="17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grpSp>
      </p:grpSp>
      <p:sp>
        <p:nvSpPr>
          <p:cNvPr id="903" name="Google Shape;903;p32"/>
          <p:cNvSpPr txBox="1">
            <a:spLocks noGrp="1"/>
          </p:cNvSpPr>
          <p:nvPr>
            <p:ph type="title"/>
          </p:nvPr>
        </p:nvSpPr>
        <p:spPr>
          <a:xfrm>
            <a:off x="5235879" y="515925"/>
            <a:ext cx="2159248" cy="572700"/>
          </a:xfrm>
          <a:prstGeom prst="rect">
            <a:avLst/>
          </a:prstGeom>
        </p:spPr>
        <p:txBody>
          <a:bodyPr spcFirstLastPara="1" wrap="square" lIns="91425" tIns="91425" rIns="91425" bIns="91425" anchor="b" anchorCtr="0">
            <a:noAutofit/>
          </a:bodyPr>
          <a:lstStyle/>
          <a:p>
            <a:pPr lvl="0" algn="r"/>
            <a:r>
              <a:rPr lang="ar-SA" dirty="0">
                <a:cs typeface="+mj-cs"/>
              </a:rPr>
              <a:t>فكرة المشروع </a:t>
            </a:r>
            <a:endParaRPr lang="en-US" dirty="0">
              <a:cs typeface="+mj-cs"/>
            </a:endParaRPr>
          </a:p>
        </p:txBody>
      </p:sp>
      <p:sp>
        <p:nvSpPr>
          <p:cNvPr id="904" name="Google Shape;904;p32"/>
          <p:cNvSpPr txBox="1">
            <a:spLocks noGrp="1"/>
          </p:cNvSpPr>
          <p:nvPr>
            <p:ph type="subTitle" idx="1"/>
          </p:nvPr>
        </p:nvSpPr>
        <p:spPr>
          <a:xfrm>
            <a:off x="263047" y="1188029"/>
            <a:ext cx="7402882" cy="2435490"/>
          </a:xfrm>
          <a:prstGeom prst="rect">
            <a:avLst/>
          </a:prstGeom>
        </p:spPr>
        <p:txBody>
          <a:bodyPr spcFirstLastPara="1" wrap="square" lIns="91425" tIns="91425" rIns="91425" bIns="91425" anchor="t" anchorCtr="0">
            <a:noAutofit/>
          </a:bodyPr>
          <a:lstStyle/>
          <a:p>
            <a:pPr marL="0" lvl="0" indent="0" algn="r">
              <a:lnSpc>
                <a:spcPct val="150000"/>
              </a:lnSpc>
              <a:spcAft>
                <a:spcPts val="1200"/>
              </a:spcAft>
              <a:buNone/>
            </a:pPr>
            <a:r>
              <a:rPr lang="ar-SA" sz="1600" dirty="0">
                <a:cs typeface="+mj-cs"/>
              </a:rPr>
              <a:t>تهدف هذه فكرة المشروع  إلى تطوير نظام دردشة ذكي مدعوم بالذكاء الاصطناعي، مصمم للرد على استفسارات الطلاب الأكاديمية وتقديم الدعم الإرشادي الفوري والدقيق دون الحاجة للتواصل المباشر مع المرشدين الأكاديميين.</a:t>
            </a:r>
            <a:br>
              <a:rPr lang="ar-SA" sz="1600" dirty="0">
                <a:cs typeface="+mj-cs"/>
              </a:rPr>
            </a:br>
            <a:r>
              <a:rPr lang="ar-SA" sz="1600" dirty="0">
                <a:cs typeface="+mj-cs"/>
              </a:rPr>
              <a:t>يقوم النظام بتحليل أسئلة الطلاب وتوليد الردود بناءً على الأنظمة الأكاديمية المعتمدة والمعلومات المتاحة، مما يسهم في تبسيط عملية الإرشاد الأكاديمي، وتقليل العبء على الكادر الأكاديمي، وتعزيز تجربة الطالب بشكل عام.</a:t>
            </a:r>
            <a:br>
              <a:rPr lang="ar-SA" sz="1600" dirty="0">
                <a:cs typeface="+mj-cs"/>
              </a:rPr>
            </a:br>
            <a:r>
              <a:rPr lang="ar-SA" sz="1600" dirty="0">
                <a:cs typeface="+mj-cs"/>
              </a:rPr>
              <a:t>بالإضافة إلى ذلك.</a:t>
            </a:r>
            <a:endParaRPr lang="en-US" sz="1600" dirty="0">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1729"/>
        <p:cNvGrpSpPr/>
        <p:nvPr/>
      </p:nvGrpSpPr>
      <p:grpSpPr>
        <a:xfrm>
          <a:off x="0" y="0"/>
          <a:ext cx="0" cy="0"/>
          <a:chOff x="0" y="0"/>
          <a:chExt cx="0" cy="0"/>
        </a:xfrm>
      </p:grpSpPr>
      <p:sp>
        <p:nvSpPr>
          <p:cNvPr id="1730" name="Google Shape;1730;p5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lgn="ctr"/>
            <a:r>
              <a:rPr lang="ar-SA" dirty="0">
                <a:cs typeface="+mj-cs"/>
              </a:rPr>
              <a:t>أهداف المشروع </a:t>
            </a:r>
            <a:endParaRPr lang="en-US" dirty="0">
              <a:cs typeface="+mj-cs"/>
            </a:endParaRPr>
          </a:p>
        </p:txBody>
      </p:sp>
      <p:sp>
        <p:nvSpPr>
          <p:cNvPr id="1731" name="Google Shape;1731;p51"/>
          <p:cNvSpPr txBox="1">
            <a:spLocks noGrp="1"/>
          </p:cNvSpPr>
          <p:nvPr>
            <p:ph type="subTitle" idx="1"/>
          </p:nvPr>
        </p:nvSpPr>
        <p:spPr>
          <a:xfrm>
            <a:off x="503357" y="1101446"/>
            <a:ext cx="6329379" cy="3580792"/>
          </a:xfrm>
          <a:prstGeom prst="rect">
            <a:avLst/>
          </a:prstGeom>
        </p:spPr>
        <p:txBody>
          <a:bodyPr spcFirstLastPara="1" wrap="square" lIns="91425" tIns="91425" rIns="91425" bIns="91425" anchor="t" anchorCtr="0">
            <a:noAutofit/>
          </a:bodyPr>
          <a:lstStyle/>
          <a:p>
            <a:pPr marL="609600" indent="-457200" algn="r" rtl="1">
              <a:buFont typeface="+mj-lt"/>
              <a:buAutoNum type="arabicPeriod"/>
            </a:pPr>
            <a:r>
              <a:rPr lang="ar-SA" sz="2000" dirty="0">
                <a:cs typeface="+mj-cs"/>
              </a:rPr>
              <a:t>تسهيل وصول الطلاب إلى المعلومات الأكاديمية المتعلقة بالخطط الدراسية، واللوائح، والسياسات الجامعية في أي وقت ومن أي مكان.</a:t>
            </a:r>
          </a:p>
          <a:p>
            <a:pPr marL="609600" indent="-457200" algn="r" rtl="1">
              <a:buFont typeface="+mj-lt"/>
              <a:buAutoNum type="arabicPeriod"/>
            </a:pPr>
            <a:r>
              <a:rPr lang="ar-SA" sz="2000" dirty="0">
                <a:cs typeface="+mj-cs"/>
              </a:rPr>
              <a:t>تقليل الاعتماد على المرشدين الأكاديميين في الرد على الأسئلة الروتينية والمتكررة.</a:t>
            </a:r>
          </a:p>
          <a:p>
            <a:pPr marL="609600" indent="-457200" algn="r" rtl="1">
              <a:buFont typeface="+mj-lt"/>
              <a:buAutoNum type="arabicPeriod"/>
            </a:pPr>
            <a:r>
              <a:rPr lang="ar-SA" sz="2000" dirty="0">
                <a:cs typeface="+mj-cs"/>
              </a:rPr>
              <a:t>تسريع عملية الإرشاد الأكاديمي وتوفير الوقت لكل من الطلاب وأعضاء الهيئة الأكاديمية.</a:t>
            </a:r>
          </a:p>
          <a:p>
            <a:pPr marL="609600" indent="-457200" algn="r" rtl="1">
              <a:buFont typeface="+mj-lt"/>
              <a:buAutoNum type="arabicPeriod"/>
            </a:pPr>
            <a:r>
              <a:rPr lang="ar-SA" sz="2000" dirty="0">
                <a:cs typeface="+mj-cs"/>
              </a:rPr>
              <a:t>تعزيز تجربة الطالب من خلال توفير أداة ذكية وتفاعلية وسهلة الاستخدام للرد على الاستفسارات.</a:t>
            </a:r>
          </a:p>
          <a:p>
            <a:pPr marL="609600" indent="-457200" algn="r" rtl="1">
              <a:buFont typeface="+mj-lt"/>
              <a:buAutoNum type="arabicPeriod"/>
            </a:pPr>
            <a:r>
              <a:rPr lang="ar-SA" sz="2000" dirty="0">
                <a:cs typeface="+mj-cs"/>
              </a:rPr>
              <a:t>ضمان دقة المعلومات المقدمة للطلاب من خلال ربط روبوت الدردشة باللوائح المعتمدة رسميًا.</a:t>
            </a:r>
          </a:p>
          <a:p>
            <a:pPr marL="609600" indent="-457200" algn="r" rtl="1">
              <a:buFont typeface="+mj-lt"/>
              <a:buAutoNum type="arabicPeriod"/>
            </a:pPr>
            <a:r>
              <a:rPr lang="ar-SA" sz="2000" dirty="0">
                <a:cs typeface="+mj-cs"/>
              </a:rPr>
              <a:t>دعم التحول الرقمي في خدمات الإرشاد الأكاديمي داخل المؤسسات التعليمية.</a:t>
            </a:r>
          </a:p>
        </p:txBody>
      </p:sp>
      <p:grpSp>
        <p:nvGrpSpPr>
          <p:cNvPr id="1732" name="Google Shape;1732;p51"/>
          <p:cNvGrpSpPr/>
          <p:nvPr/>
        </p:nvGrpSpPr>
        <p:grpSpPr>
          <a:xfrm>
            <a:off x="7297075" y="1451563"/>
            <a:ext cx="2158350" cy="3230676"/>
            <a:chOff x="7297075" y="1451563"/>
            <a:chExt cx="2158350" cy="3230676"/>
          </a:xfrm>
        </p:grpSpPr>
        <p:grpSp>
          <p:nvGrpSpPr>
            <p:cNvPr id="1733" name="Google Shape;1733;p51"/>
            <p:cNvGrpSpPr/>
            <p:nvPr/>
          </p:nvGrpSpPr>
          <p:grpSpPr>
            <a:xfrm flipH="1">
              <a:off x="7910775" y="3665762"/>
              <a:ext cx="1544651" cy="318600"/>
              <a:chOff x="6043400" y="3591300"/>
              <a:chExt cx="1544651" cy="318600"/>
            </a:xfrm>
          </p:grpSpPr>
          <p:sp>
            <p:nvSpPr>
              <p:cNvPr id="1734" name="Google Shape;1734;p51"/>
              <p:cNvSpPr/>
              <p:nvPr/>
            </p:nvSpPr>
            <p:spPr>
              <a:xfrm>
                <a:off x="6043400" y="3591300"/>
                <a:ext cx="1544651" cy="31860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735" name="Google Shape;1735;p51"/>
              <p:cNvGrpSpPr/>
              <p:nvPr/>
            </p:nvGrpSpPr>
            <p:grpSpPr>
              <a:xfrm>
                <a:off x="6141952" y="3680050"/>
                <a:ext cx="1369506" cy="102388"/>
                <a:chOff x="5848350" y="2788450"/>
                <a:chExt cx="1285800" cy="102388"/>
              </a:xfrm>
            </p:grpSpPr>
            <p:cxnSp>
              <p:nvCxnSpPr>
                <p:cNvPr id="1736" name="Google Shape;1736;p51"/>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37" name="Google Shape;1737;p51"/>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738" name="Google Shape;1738;p51"/>
            <p:cNvGrpSpPr/>
            <p:nvPr/>
          </p:nvGrpSpPr>
          <p:grpSpPr>
            <a:xfrm>
              <a:off x="7297087" y="1451563"/>
              <a:ext cx="879475" cy="1439864"/>
              <a:chOff x="704550" y="2022613"/>
              <a:chExt cx="879475" cy="1439864"/>
            </a:xfrm>
          </p:grpSpPr>
          <p:sp>
            <p:nvSpPr>
              <p:cNvPr id="1739" name="Google Shape;1739;p51"/>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1740" name="Google Shape;1740;p51"/>
              <p:cNvGrpSpPr/>
              <p:nvPr/>
            </p:nvGrpSpPr>
            <p:grpSpPr>
              <a:xfrm>
                <a:off x="839488" y="2182413"/>
                <a:ext cx="609600" cy="1117540"/>
                <a:chOff x="7453338" y="715125"/>
                <a:chExt cx="609600" cy="1117540"/>
              </a:xfrm>
            </p:grpSpPr>
            <p:cxnSp>
              <p:nvCxnSpPr>
                <p:cNvPr id="1741" name="Google Shape;1741;p51"/>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2" name="Google Shape;1742;p51"/>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3" name="Google Shape;1743;p51"/>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4" name="Google Shape;1744;p51"/>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5" name="Google Shape;1745;p51"/>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6" name="Google Shape;1746;p51"/>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7" name="Google Shape;1747;p51"/>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8" name="Google Shape;1748;p51"/>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9" name="Google Shape;1749;p51"/>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50" name="Google Shape;1750;p51"/>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51" name="Google Shape;1751;p51"/>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52" name="Google Shape;1752;p51"/>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753" name="Google Shape;1753;p51"/>
            <p:cNvGrpSpPr/>
            <p:nvPr/>
          </p:nvGrpSpPr>
          <p:grpSpPr>
            <a:xfrm>
              <a:off x="7297075" y="4153600"/>
              <a:ext cx="1544638" cy="528638"/>
              <a:chOff x="5015938" y="2962763"/>
              <a:chExt cx="1544638" cy="528638"/>
            </a:xfrm>
          </p:grpSpPr>
          <p:sp>
            <p:nvSpPr>
              <p:cNvPr id="1754" name="Google Shape;1754;p51"/>
              <p:cNvSpPr/>
              <p:nvPr/>
            </p:nvSpPr>
            <p:spPr>
              <a:xfrm flipH="1">
                <a:off x="5015938" y="2962763"/>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755" name="Google Shape;1755;p51"/>
              <p:cNvGrpSpPr/>
              <p:nvPr/>
            </p:nvGrpSpPr>
            <p:grpSpPr>
              <a:xfrm>
                <a:off x="5145363" y="3102744"/>
                <a:ext cx="1285800" cy="204775"/>
                <a:chOff x="5848350" y="2766500"/>
                <a:chExt cx="1285800" cy="204775"/>
              </a:xfrm>
            </p:grpSpPr>
            <p:cxnSp>
              <p:nvCxnSpPr>
                <p:cNvPr id="1756" name="Google Shape;1756;p51"/>
                <p:cNvCxnSpPr/>
                <p:nvPr/>
              </p:nvCxnSpPr>
              <p:spPr>
                <a:xfrm>
                  <a:off x="5848350" y="276650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57" name="Google Shape;1757;p51"/>
                <p:cNvCxnSpPr/>
                <p:nvPr/>
              </p:nvCxnSpPr>
              <p:spPr>
                <a:xfrm>
                  <a:off x="5848350" y="286888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58" name="Google Shape;1758;p51"/>
                <p:cNvCxnSpPr/>
                <p:nvPr/>
              </p:nvCxnSpPr>
              <p:spPr>
                <a:xfrm>
                  <a:off x="5848350" y="2971275"/>
                  <a:ext cx="640500" cy="0"/>
                </a:xfrm>
                <a:prstGeom prst="straightConnector1">
                  <a:avLst/>
                </a:prstGeom>
                <a:noFill/>
                <a:ln w="9525" cap="flat" cmpd="sng">
                  <a:solidFill>
                    <a:schemeClr val="dk1"/>
                  </a:solidFill>
                  <a:prstDash val="solid"/>
                  <a:round/>
                  <a:headEnd type="none" w="med" len="med"/>
                  <a:tailEnd type="none" w="med" len="med"/>
                </a:ln>
              </p:spPr>
            </p:cxnSp>
          </p:grpSp>
        </p:grpSp>
      </p:grpSp>
    </p:spTree>
    <p:extLst>
      <p:ext uri="{BB962C8B-B14F-4D97-AF65-F5344CB8AC3E}">
        <p14:creationId xmlns:p14="http://schemas.microsoft.com/office/powerpoint/2010/main" val="479068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56"/>
        <p:cNvGrpSpPr/>
        <p:nvPr/>
      </p:nvGrpSpPr>
      <p:grpSpPr>
        <a:xfrm>
          <a:off x="0" y="0"/>
          <a:ext cx="0" cy="0"/>
          <a:chOff x="0" y="0"/>
          <a:chExt cx="0" cy="0"/>
        </a:xfrm>
      </p:grpSpPr>
      <p:sp>
        <p:nvSpPr>
          <p:cNvPr id="958" name="Google Shape;958;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lgn="r"/>
            <a:r>
              <a:rPr lang="ar-SA" dirty="0">
                <a:cs typeface="+mj-cs"/>
              </a:rPr>
              <a:t>مزايا المشروع </a:t>
            </a:r>
            <a:endParaRPr dirty="0">
              <a:cs typeface="+mj-cs"/>
            </a:endParaRPr>
          </a:p>
        </p:txBody>
      </p:sp>
      <p:sp>
        <p:nvSpPr>
          <p:cNvPr id="960" name="Google Shape;960;p34"/>
          <p:cNvSpPr txBox="1">
            <a:spLocks noGrp="1"/>
          </p:cNvSpPr>
          <p:nvPr>
            <p:ph type="subTitle" idx="2"/>
          </p:nvPr>
        </p:nvSpPr>
        <p:spPr>
          <a:xfrm>
            <a:off x="720000" y="1299411"/>
            <a:ext cx="6903672" cy="3140387"/>
          </a:xfrm>
          <a:prstGeom prst="rect">
            <a:avLst/>
          </a:prstGeom>
        </p:spPr>
        <p:txBody>
          <a:bodyPr spcFirstLastPara="1" wrap="square" lIns="91425" tIns="91425" rIns="91425" bIns="91425" anchor="t" anchorCtr="0">
            <a:noAutofit/>
          </a:bodyPr>
          <a:lstStyle/>
          <a:p>
            <a:pPr marL="609600" indent="-457200" algn="r" rtl="1">
              <a:buFont typeface="+mj-lt"/>
              <a:buAutoNum type="arabicPeriod"/>
            </a:pPr>
            <a:r>
              <a:rPr lang="ar-SA" sz="2000" dirty="0">
                <a:cs typeface="+mj-cs"/>
              </a:rPr>
              <a:t> تطوير روبوت دردشة ذكي يستجيب لاستفسارات الطلاب بشكل فوري.</a:t>
            </a:r>
          </a:p>
          <a:p>
            <a:pPr marL="609600" indent="-457200" algn="r" rtl="1">
              <a:buFont typeface="+mj-lt"/>
              <a:buAutoNum type="arabicPeriod"/>
            </a:pPr>
            <a:r>
              <a:rPr lang="ar-SA" sz="2000" dirty="0">
                <a:cs typeface="+mj-cs"/>
              </a:rPr>
              <a:t>يعتمد على المعلومات الأكاديمية المقدمة من الإدارة أو الخبراء المتخصصين.</a:t>
            </a:r>
          </a:p>
          <a:p>
            <a:pPr marL="609600" indent="-457200" algn="r" rtl="1">
              <a:buFont typeface="+mj-lt"/>
              <a:buAutoNum type="arabicPeriod"/>
            </a:pPr>
            <a:r>
              <a:rPr lang="ar-SA" sz="2000" dirty="0">
                <a:cs typeface="+mj-cs"/>
              </a:rPr>
              <a:t>يساعد في تقليل الضغط على المرشدين الأكاديميين، خاصة في التعامل مع الأسئلة المتكررة.</a:t>
            </a:r>
          </a:p>
          <a:p>
            <a:pPr marL="609600" indent="-457200" algn="r" rtl="1">
              <a:buFont typeface="+mj-lt"/>
              <a:buAutoNum type="arabicPeriod"/>
            </a:pPr>
            <a:r>
              <a:rPr lang="ar-SA" sz="2000" dirty="0">
                <a:cs typeface="+mj-cs"/>
              </a:rPr>
              <a:t>يعمل باللغة العربية لضمان سهولة الفهم والتفاعل لجميع الطلاب.</a:t>
            </a:r>
          </a:p>
          <a:p>
            <a:pPr marL="609600" indent="-457200" algn="r" rtl="1">
              <a:buFont typeface="+mj-lt"/>
              <a:buAutoNum type="arabicPeriod"/>
            </a:pPr>
            <a:r>
              <a:rPr lang="ar-SA" sz="2000" dirty="0">
                <a:cs typeface="+mj-cs"/>
              </a:rPr>
              <a:t>يسهل على الطلاب الوصول إلى المعلومات دون الحاجة إلى الرجوع المباشر إلى المرشدين الأكاديميين.</a:t>
            </a:r>
          </a:p>
          <a:p>
            <a:pPr marL="342900" indent="-342900">
              <a:buFont typeface="+mj-lt"/>
              <a:buAutoNum type="arabicPeriod"/>
            </a:pPr>
            <a:endParaRPr lang="en-US" sz="2000" dirty="0">
              <a:cs typeface="+mj-cs"/>
            </a:endParaRPr>
          </a:p>
        </p:txBody>
      </p:sp>
    </p:spTree>
    <p:extLst>
      <p:ext uri="{BB962C8B-B14F-4D97-AF65-F5344CB8AC3E}">
        <p14:creationId xmlns:p14="http://schemas.microsoft.com/office/powerpoint/2010/main" val="1303561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1729"/>
        <p:cNvGrpSpPr/>
        <p:nvPr/>
      </p:nvGrpSpPr>
      <p:grpSpPr>
        <a:xfrm>
          <a:off x="0" y="0"/>
          <a:ext cx="0" cy="0"/>
          <a:chOff x="0" y="0"/>
          <a:chExt cx="0" cy="0"/>
        </a:xfrm>
      </p:grpSpPr>
      <p:sp>
        <p:nvSpPr>
          <p:cNvPr id="1730" name="Google Shape;1730;p5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algn="ctr"/>
            <a:r>
              <a:rPr lang="ar-SA" dirty="0">
                <a:cs typeface="+mj-cs"/>
              </a:rPr>
              <a:t>آلية عمل النظام </a:t>
            </a:r>
            <a:endParaRPr dirty="0">
              <a:cs typeface="+mj-cs"/>
            </a:endParaRPr>
          </a:p>
        </p:txBody>
      </p:sp>
      <p:sp>
        <p:nvSpPr>
          <p:cNvPr id="1731" name="Google Shape;1731;p51"/>
          <p:cNvSpPr txBox="1">
            <a:spLocks noGrp="1"/>
          </p:cNvSpPr>
          <p:nvPr>
            <p:ph type="subTitle" idx="1"/>
          </p:nvPr>
        </p:nvSpPr>
        <p:spPr>
          <a:xfrm>
            <a:off x="809908" y="1017724"/>
            <a:ext cx="7704000" cy="3391437"/>
          </a:xfrm>
          <a:prstGeom prst="rect">
            <a:avLst/>
          </a:prstGeom>
        </p:spPr>
        <p:txBody>
          <a:bodyPr spcFirstLastPara="1" wrap="square" lIns="91425" tIns="91425" rIns="91425" bIns="91425" anchor="t" anchorCtr="0">
            <a:noAutofit/>
          </a:bodyPr>
          <a:lstStyle/>
          <a:p>
            <a:pPr marL="495300" indent="-342900" algn="r" rtl="1">
              <a:buFont typeface="+mj-lt"/>
              <a:buAutoNum type="arabicPeriod"/>
            </a:pPr>
            <a:r>
              <a:rPr lang="ar-SA" sz="1600" dirty="0">
                <a:cs typeface="+mj-cs"/>
              </a:rPr>
              <a:t> </a:t>
            </a:r>
            <a:r>
              <a:rPr lang="ar-SA" sz="2400" dirty="0">
                <a:cs typeface="+mj-cs"/>
              </a:rPr>
              <a:t>يستخدم النظام تقنية واجهة برمج</a:t>
            </a:r>
            <a:r>
              <a:rPr lang="en-US" sz="2400" dirty="0">
                <a:cs typeface="+mj-cs"/>
              </a:rPr>
              <a:t>LLM ( large language  </a:t>
            </a:r>
            <a:r>
              <a:rPr lang="en-US" sz="2400" dirty="0" err="1">
                <a:cs typeface="+mj-cs"/>
              </a:rPr>
              <a:t>modle</a:t>
            </a:r>
            <a:r>
              <a:rPr lang="en-US" sz="2400" dirty="0">
                <a:cs typeface="+mj-cs"/>
              </a:rPr>
              <a:t> ) </a:t>
            </a:r>
            <a:r>
              <a:rPr lang="ar-SA" sz="2400" dirty="0">
                <a:cs typeface="+mj-cs"/>
              </a:rPr>
              <a:t>لفهم الأسئلة وتوليد الردود المناسبة.</a:t>
            </a:r>
          </a:p>
          <a:p>
            <a:pPr marL="609600" indent="-457200" algn="r" rtl="1">
              <a:buFont typeface="+mj-lt"/>
              <a:buAutoNum type="arabicPeriod"/>
            </a:pPr>
            <a:r>
              <a:rPr lang="ar-SA" sz="2400" dirty="0">
                <a:cs typeface="+mj-cs"/>
              </a:rPr>
              <a:t>يقرأ ويفسر المعلومات المقدمة بناءً على تعليمات محددة مسبقًا.</a:t>
            </a:r>
          </a:p>
          <a:p>
            <a:pPr marL="609600" indent="-457200" algn="r" rtl="1">
              <a:buFont typeface="+mj-lt"/>
              <a:buAutoNum type="arabicPeriod"/>
            </a:pPr>
            <a:r>
              <a:rPr lang="ar-SA" sz="2400" dirty="0">
                <a:cs typeface="+mj-cs"/>
              </a:rPr>
              <a:t>يقدم إجابات دقيقة وفقًا للمحتوى الأكاديمي المزوّد، مع القدرة على التوسع في الشرح عند الحاجة.</a:t>
            </a:r>
          </a:p>
          <a:p>
            <a:pPr marL="609600" indent="-457200" algn="r" rtl="1">
              <a:buFont typeface="+mj-lt"/>
              <a:buAutoNum type="arabicPeriod"/>
            </a:pPr>
            <a:r>
              <a:rPr lang="ar-SA" sz="2400" dirty="0">
                <a:cs typeface="+mj-cs"/>
              </a:rPr>
              <a:t>في حال وجود أسئلة غير واضحة أو حالات خاصة، يمكن تصعيد الاستفسارات إلى الجهة المختصة.</a:t>
            </a:r>
          </a:p>
          <a:p>
            <a:pPr lvl="0" algn="r" rtl="1"/>
            <a:endParaRPr lang="en-US" sz="1600" dirty="0">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56"/>
        <p:cNvGrpSpPr/>
        <p:nvPr/>
      </p:nvGrpSpPr>
      <p:grpSpPr>
        <a:xfrm>
          <a:off x="0" y="0"/>
          <a:ext cx="0" cy="0"/>
          <a:chOff x="0" y="0"/>
          <a:chExt cx="0" cy="0"/>
        </a:xfrm>
      </p:grpSpPr>
      <p:sp>
        <p:nvSpPr>
          <p:cNvPr id="957" name="Google Shape;957;p34"/>
          <p:cNvSpPr txBox="1">
            <a:spLocks noGrp="1"/>
          </p:cNvSpPr>
          <p:nvPr>
            <p:ph type="subTitle" idx="4"/>
          </p:nvPr>
        </p:nvSpPr>
        <p:spPr>
          <a:xfrm>
            <a:off x="5143588" y="2198483"/>
            <a:ext cx="2505600" cy="482100"/>
          </a:xfrm>
          <a:prstGeom prst="rect">
            <a:avLst/>
          </a:prstGeom>
        </p:spPr>
        <p:txBody>
          <a:bodyPr spcFirstLastPara="1" wrap="square" lIns="91425" tIns="91425" rIns="91425" bIns="91425" anchor="b" anchorCtr="0">
            <a:noAutofit/>
          </a:bodyPr>
          <a:lstStyle/>
          <a:p>
            <a:pPr marL="0" lvl="0" indent="0"/>
            <a:r>
              <a:rPr lang="ar-SA" dirty="0">
                <a:cs typeface="+mj-cs"/>
              </a:rPr>
              <a:t>كيف يعمل </a:t>
            </a:r>
            <a:endParaRPr lang="en-US" dirty="0">
              <a:cs typeface="+mj-cs"/>
            </a:endParaRPr>
          </a:p>
        </p:txBody>
      </p:sp>
      <p:sp>
        <p:nvSpPr>
          <p:cNvPr id="958" name="Google Shape;958;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lgn="r"/>
            <a:r>
              <a:rPr lang="ar-SA" dirty="0">
                <a:cs typeface="+mj-cs"/>
              </a:rPr>
              <a:t>الحل المقترح </a:t>
            </a:r>
            <a:endParaRPr lang="en-US" dirty="0">
              <a:cs typeface="+mj-cs"/>
            </a:endParaRPr>
          </a:p>
        </p:txBody>
      </p:sp>
      <p:sp>
        <p:nvSpPr>
          <p:cNvPr id="959" name="Google Shape;959;p34"/>
          <p:cNvSpPr txBox="1">
            <a:spLocks noGrp="1"/>
          </p:cNvSpPr>
          <p:nvPr>
            <p:ph type="subTitle" idx="1"/>
          </p:nvPr>
        </p:nvSpPr>
        <p:spPr>
          <a:xfrm>
            <a:off x="4489318" y="2630674"/>
            <a:ext cx="3009795" cy="1755600"/>
          </a:xfrm>
          <a:prstGeom prst="rect">
            <a:avLst/>
          </a:prstGeom>
        </p:spPr>
        <p:txBody>
          <a:bodyPr spcFirstLastPara="1" wrap="square" lIns="91425" tIns="91425" rIns="91425" bIns="91425" anchor="t" anchorCtr="0">
            <a:noAutofit/>
          </a:bodyPr>
          <a:lstStyle/>
          <a:p>
            <a:pPr algn="r" rtl="1">
              <a:buFont typeface="Arial" panose="020B0604020202020204" pitchFamily="34" charset="0"/>
              <a:buChar char="•"/>
            </a:pPr>
            <a:r>
              <a:rPr lang="ar-SA" sz="1600" dirty="0">
                <a:cs typeface="+mj-cs"/>
              </a:rPr>
              <a:t>يقوم الطالب بإرسال استفسار باللغة العربية</a:t>
            </a:r>
          </a:p>
          <a:p>
            <a:pPr algn="r" rtl="1">
              <a:buFont typeface="Arial" panose="020B0604020202020204" pitchFamily="34" charset="0"/>
              <a:buChar char="•"/>
            </a:pPr>
            <a:r>
              <a:rPr lang="ar-SA" sz="1600" dirty="0">
                <a:cs typeface="+mj-cs"/>
              </a:rPr>
              <a:t>يقوم النظام بمطابقة الكلمات المفتاحية مع قاعدة البيانات النصية </a:t>
            </a:r>
            <a:r>
              <a:rPr lang="en-US" sz="1600" dirty="0">
                <a:cs typeface="+mj-cs"/>
              </a:rPr>
              <a:t>TXT)</a:t>
            </a:r>
          </a:p>
          <a:p>
            <a:pPr algn="r" rtl="1">
              <a:buFont typeface="Arial" panose="020B0604020202020204" pitchFamily="34" charset="0"/>
              <a:buChar char="•"/>
            </a:pPr>
            <a:r>
              <a:rPr lang="ar-SA" sz="1600" dirty="0">
                <a:cs typeface="+mj-cs"/>
              </a:rPr>
              <a:t>يقدّم الإجابة أو يصعّد الحالات المعقدة إلى الجهة المختصة</a:t>
            </a:r>
          </a:p>
          <a:p>
            <a:pPr marL="171450" lvl="0" indent="-171450" algn="r" rtl="1">
              <a:buFont typeface="Arial" panose="020B0604020202020204" pitchFamily="34" charset="0"/>
              <a:buChar char="•"/>
            </a:pPr>
            <a:endParaRPr sz="1600" dirty="0">
              <a:cs typeface="+mj-cs"/>
            </a:endParaRPr>
          </a:p>
        </p:txBody>
      </p:sp>
      <p:sp>
        <p:nvSpPr>
          <p:cNvPr id="960" name="Google Shape;960;p34"/>
          <p:cNvSpPr txBox="1">
            <a:spLocks noGrp="1"/>
          </p:cNvSpPr>
          <p:nvPr>
            <p:ph type="subTitle" idx="2"/>
          </p:nvPr>
        </p:nvSpPr>
        <p:spPr>
          <a:xfrm>
            <a:off x="867395" y="2630674"/>
            <a:ext cx="2856305" cy="1755600"/>
          </a:xfrm>
          <a:prstGeom prst="rect">
            <a:avLst/>
          </a:prstGeom>
        </p:spPr>
        <p:txBody>
          <a:bodyPr spcFirstLastPara="1" wrap="square" lIns="91425" tIns="91425" rIns="91425" bIns="91425" anchor="t" anchorCtr="0">
            <a:noAutofit/>
          </a:bodyPr>
          <a:lstStyle/>
          <a:p>
            <a:pPr algn="r" rtl="1">
              <a:buFont typeface="+mj-lt"/>
              <a:buAutoNum type="arabicPeriod"/>
            </a:pPr>
            <a:r>
              <a:rPr lang="ar-SA" sz="1600" dirty="0">
                <a:cs typeface="+mj-cs"/>
              </a:rPr>
              <a:t>ردود فورية على الأسئلة المتكررة من خلال قاعدة معرفية تعتمد على ملفات </a:t>
            </a:r>
            <a:r>
              <a:rPr lang="en-US" sz="1600" dirty="0">
                <a:cs typeface="+mj-cs"/>
              </a:rPr>
              <a:t>TXT.</a:t>
            </a:r>
            <a:endParaRPr lang="ar-SA" sz="1600" dirty="0">
              <a:cs typeface="+mj-cs"/>
            </a:endParaRPr>
          </a:p>
          <a:p>
            <a:pPr algn="r" rtl="1">
              <a:buFont typeface="+mj-lt"/>
              <a:buAutoNum type="arabicPeriod"/>
            </a:pPr>
            <a:r>
              <a:rPr lang="ar-SA" sz="1600" dirty="0">
                <a:cs typeface="+mj-cs"/>
              </a:rPr>
              <a:t>تقنية خفيفة تعتمد على </a:t>
            </a:r>
            <a:r>
              <a:rPr lang="en-US" sz="1600" dirty="0">
                <a:cs typeface="+mj-cs"/>
              </a:rPr>
              <a:t>HTML </a:t>
            </a:r>
            <a:r>
              <a:rPr lang="ar-SA" sz="1600" dirty="0">
                <a:cs typeface="+mj-cs"/>
              </a:rPr>
              <a:t>و</a:t>
            </a:r>
            <a:r>
              <a:rPr lang="en-US" sz="1600" dirty="0">
                <a:cs typeface="+mj-cs"/>
              </a:rPr>
              <a:t>CSS </a:t>
            </a:r>
            <a:r>
              <a:rPr lang="ar-SA" sz="1600" dirty="0">
                <a:cs typeface="+mj-cs"/>
              </a:rPr>
              <a:t>و</a:t>
            </a:r>
            <a:r>
              <a:rPr lang="en-US" sz="1600" dirty="0">
                <a:cs typeface="+mj-cs"/>
              </a:rPr>
              <a:t>JavaScript.</a:t>
            </a:r>
          </a:p>
          <a:p>
            <a:pPr marL="228600" lvl="0" indent="-228600" algn="r" rtl="1">
              <a:buFont typeface="+mj-lt"/>
              <a:buAutoNum type="arabicPeriod"/>
            </a:pPr>
            <a:endParaRPr lang="en-US" sz="1600" dirty="0">
              <a:cs typeface="+mj-cs"/>
            </a:endParaRPr>
          </a:p>
        </p:txBody>
      </p:sp>
      <p:sp>
        <p:nvSpPr>
          <p:cNvPr id="961" name="Google Shape;961;p34"/>
          <p:cNvSpPr txBox="1">
            <a:spLocks noGrp="1"/>
          </p:cNvSpPr>
          <p:nvPr>
            <p:ph type="subTitle" idx="3"/>
          </p:nvPr>
        </p:nvSpPr>
        <p:spPr>
          <a:xfrm>
            <a:off x="1333480" y="2211945"/>
            <a:ext cx="2505600" cy="482100"/>
          </a:xfrm>
          <a:prstGeom prst="rect">
            <a:avLst/>
          </a:prstGeom>
        </p:spPr>
        <p:txBody>
          <a:bodyPr spcFirstLastPara="1" wrap="square" lIns="91425" tIns="91425" rIns="91425" bIns="91425" anchor="b" anchorCtr="0">
            <a:noAutofit/>
          </a:bodyPr>
          <a:lstStyle/>
          <a:p>
            <a:pPr marL="0" marR="0" lvl="0" indent="0" algn="l" rtl="1">
              <a:lnSpc>
                <a:spcPct val="100000"/>
              </a:lnSpc>
              <a:spcBef>
                <a:spcPts val="0"/>
              </a:spcBef>
              <a:spcAft>
                <a:spcPts val="0"/>
              </a:spcAft>
              <a:buClr>
                <a:schemeClr val="dk1"/>
              </a:buClr>
              <a:buSzPts val="2400"/>
              <a:buFont typeface="Dela Gothic One"/>
              <a:buNone/>
            </a:pPr>
            <a:r>
              <a:rPr lang="ar-SA" dirty="0">
                <a:cs typeface="+mj-cs"/>
              </a:rPr>
              <a:t>الميزات الرئيسية</a:t>
            </a:r>
          </a:p>
        </p:txBody>
      </p:sp>
      <p:sp>
        <p:nvSpPr>
          <p:cNvPr id="962" name="Google Shape;962;p34"/>
          <p:cNvSpPr/>
          <p:nvPr/>
        </p:nvSpPr>
        <p:spPr>
          <a:xfrm>
            <a:off x="1807205" y="1572385"/>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ctr" rtl="1">
              <a:lnSpc>
                <a:spcPct val="100000"/>
              </a:lnSpc>
              <a:spcBef>
                <a:spcPts val="0"/>
              </a:spcBef>
              <a:spcAft>
                <a:spcPts val="0"/>
              </a:spcAft>
              <a:buClr>
                <a:srgbClr val="000000"/>
              </a:buClr>
              <a:buFont typeface="Arial"/>
              <a:buNone/>
            </a:pPr>
            <a:endParaRPr>
              <a:latin typeface="Open Sans"/>
              <a:ea typeface="Open Sans"/>
              <a:cs typeface="+mj-cs"/>
              <a:sym typeface="Open Sans"/>
            </a:endParaRPr>
          </a:p>
        </p:txBody>
      </p:sp>
      <p:sp>
        <p:nvSpPr>
          <p:cNvPr id="963" name="Google Shape;963;p34"/>
          <p:cNvSpPr/>
          <p:nvPr/>
        </p:nvSpPr>
        <p:spPr>
          <a:xfrm>
            <a:off x="5427216" y="1645075"/>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mj-cs"/>
              <a:sym typeface="Open Sans"/>
            </a:endParaRPr>
          </a:p>
        </p:txBody>
      </p:sp>
      <p:sp>
        <p:nvSpPr>
          <p:cNvPr id="964" name="Google Shape;964;p34"/>
          <p:cNvSpPr/>
          <p:nvPr/>
        </p:nvSpPr>
        <p:spPr>
          <a:xfrm>
            <a:off x="1913031" y="1759728"/>
            <a:ext cx="355349" cy="357556"/>
          </a:xfrm>
          <a:custGeom>
            <a:avLst/>
            <a:gdLst/>
            <a:ahLst/>
            <a:cxnLst/>
            <a:rect l="l" t="t" r="r" b="b"/>
            <a:pathLst>
              <a:path w="136" h="136" extrusionOk="0">
                <a:moveTo>
                  <a:pt x="135" y="66"/>
                </a:moveTo>
                <a:cubicBezTo>
                  <a:pt x="135" y="65"/>
                  <a:pt x="130" y="54"/>
                  <a:pt x="119" y="43"/>
                </a:cubicBezTo>
                <a:cubicBezTo>
                  <a:pt x="105" y="29"/>
                  <a:pt x="88" y="20"/>
                  <a:pt x="68" y="20"/>
                </a:cubicBezTo>
                <a:cubicBezTo>
                  <a:pt x="48" y="20"/>
                  <a:pt x="31" y="29"/>
                  <a:pt x="17" y="43"/>
                </a:cubicBezTo>
                <a:cubicBezTo>
                  <a:pt x="6" y="54"/>
                  <a:pt x="0" y="65"/>
                  <a:pt x="0" y="66"/>
                </a:cubicBezTo>
                <a:cubicBezTo>
                  <a:pt x="0" y="67"/>
                  <a:pt x="0" y="69"/>
                  <a:pt x="0" y="70"/>
                </a:cubicBezTo>
                <a:cubicBezTo>
                  <a:pt x="0" y="71"/>
                  <a:pt x="6" y="82"/>
                  <a:pt x="17" y="93"/>
                </a:cubicBezTo>
                <a:cubicBezTo>
                  <a:pt x="31" y="107"/>
                  <a:pt x="48" y="116"/>
                  <a:pt x="68" y="116"/>
                </a:cubicBezTo>
                <a:cubicBezTo>
                  <a:pt x="88" y="116"/>
                  <a:pt x="105" y="107"/>
                  <a:pt x="119" y="93"/>
                </a:cubicBezTo>
                <a:cubicBezTo>
                  <a:pt x="130" y="82"/>
                  <a:pt x="135" y="71"/>
                  <a:pt x="135" y="70"/>
                </a:cubicBezTo>
                <a:cubicBezTo>
                  <a:pt x="136" y="69"/>
                  <a:pt x="136" y="67"/>
                  <a:pt x="135" y="66"/>
                </a:cubicBezTo>
                <a:close/>
                <a:moveTo>
                  <a:pt x="111" y="86"/>
                </a:moveTo>
                <a:cubicBezTo>
                  <a:pt x="99" y="99"/>
                  <a:pt x="84" y="105"/>
                  <a:pt x="68" y="105"/>
                </a:cubicBezTo>
                <a:cubicBezTo>
                  <a:pt x="52" y="105"/>
                  <a:pt x="37" y="99"/>
                  <a:pt x="25" y="86"/>
                </a:cubicBezTo>
                <a:cubicBezTo>
                  <a:pt x="18" y="79"/>
                  <a:pt x="13" y="72"/>
                  <a:pt x="11" y="68"/>
                </a:cubicBezTo>
                <a:cubicBezTo>
                  <a:pt x="13" y="64"/>
                  <a:pt x="18" y="57"/>
                  <a:pt x="25" y="50"/>
                </a:cubicBezTo>
                <a:cubicBezTo>
                  <a:pt x="37" y="37"/>
                  <a:pt x="52" y="31"/>
                  <a:pt x="68" y="31"/>
                </a:cubicBezTo>
                <a:cubicBezTo>
                  <a:pt x="84" y="31"/>
                  <a:pt x="99" y="37"/>
                  <a:pt x="111" y="50"/>
                </a:cubicBezTo>
                <a:cubicBezTo>
                  <a:pt x="118" y="57"/>
                  <a:pt x="123" y="64"/>
                  <a:pt x="125" y="68"/>
                </a:cubicBezTo>
                <a:cubicBezTo>
                  <a:pt x="123" y="72"/>
                  <a:pt x="118" y="79"/>
                  <a:pt x="111" y="86"/>
                </a:cubicBezTo>
                <a:close/>
                <a:moveTo>
                  <a:pt x="68" y="40"/>
                </a:moveTo>
                <a:cubicBezTo>
                  <a:pt x="53" y="40"/>
                  <a:pt x="40" y="53"/>
                  <a:pt x="40" y="68"/>
                </a:cubicBezTo>
                <a:cubicBezTo>
                  <a:pt x="40" y="83"/>
                  <a:pt x="53" y="96"/>
                  <a:pt x="68" y="96"/>
                </a:cubicBezTo>
                <a:cubicBezTo>
                  <a:pt x="83" y="96"/>
                  <a:pt x="96" y="83"/>
                  <a:pt x="96" y="68"/>
                </a:cubicBezTo>
                <a:cubicBezTo>
                  <a:pt x="96" y="53"/>
                  <a:pt x="83" y="40"/>
                  <a:pt x="68" y="40"/>
                </a:cubicBezTo>
                <a:close/>
                <a:moveTo>
                  <a:pt x="68" y="85"/>
                </a:moveTo>
                <a:cubicBezTo>
                  <a:pt x="58" y="85"/>
                  <a:pt x="51" y="77"/>
                  <a:pt x="51" y="68"/>
                </a:cubicBezTo>
                <a:cubicBezTo>
                  <a:pt x="51" y="59"/>
                  <a:pt x="58" y="51"/>
                  <a:pt x="68" y="51"/>
                </a:cubicBezTo>
                <a:cubicBezTo>
                  <a:pt x="77" y="51"/>
                  <a:pt x="85" y="59"/>
                  <a:pt x="85" y="68"/>
                </a:cubicBezTo>
                <a:cubicBezTo>
                  <a:pt x="85" y="77"/>
                  <a:pt x="77" y="85"/>
                  <a:pt x="68" y="85"/>
                </a:cubicBezTo>
                <a:close/>
                <a:moveTo>
                  <a:pt x="63" y="10"/>
                </a:moveTo>
                <a:cubicBezTo>
                  <a:pt x="63" y="5"/>
                  <a:pt x="63" y="5"/>
                  <a:pt x="63" y="5"/>
                </a:cubicBezTo>
                <a:cubicBezTo>
                  <a:pt x="63" y="2"/>
                  <a:pt x="65" y="0"/>
                  <a:pt x="67" y="0"/>
                </a:cubicBezTo>
                <a:cubicBezTo>
                  <a:pt x="71" y="0"/>
                  <a:pt x="73" y="2"/>
                  <a:pt x="73" y="5"/>
                </a:cubicBezTo>
                <a:cubicBezTo>
                  <a:pt x="73" y="10"/>
                  <a:pt x="73" y="10"/>
                  <a:pt x="73" y="10"/>
                </a:cubicBezTo>
                <a:cubicBezTo>
                  <a:pt x="73" y="13"/>
                  <a:pt x="71" y="15"/>
                  <a:pt x="68" y="15"/>
                </a:cubicBezTo>
                <a:cubicBezTo>
                  <a:pt x="65" y="16"/>
                  <a:pt x="63" y="13"/>
                  <a:pt x="63" y="10"/>
                </a:cubicBezTo>
                <a:close/>
                <a:moveTo>
                  <a:pt x="14" y="22"/>
                </a:moveTo>
                <a:cubicBezTo>
                  <a:pt x="12" y="20"/>
                  <a:pt x="12" y="17"/>
                  <a:pt x="14" y="14"/>
                </a:cubicBezTo>
                <a:cubicBezTo>
                  <a:pt x="16" y="12"/>
                  <a:pt x="20" y="12"/>
                  <a:pt x="22" y="14"/>
                </a:cubicBezTo>
                <a:cubicBezTo>
                  <a:pt x="25" y="18"/>
                  <a:pt x="25" y="18"/>
                  <a:pt x="25" y="18"/>
                </a:cubicBezTo>
                <a:cubicBezTo>
                  <a:pt x="27" y="20"/>
                  <a:pt x="27" y="23"/>
                  <a:pt x="25" y="25"/>
                </a:cubicBezTo>
                <a:cubicBezTo>
                  <a:pt x="23" y="27"/>
                  <a:pt x="20" y="27"/>
                  <a:pt x="18" y="25"/>
                </a:cubicBezTo>
                <a:lnTo>
                  <a:pt x="14" y="22"/>
                </a:lnTo>
                <a:close/>
                <a:moveTo>
                  <a:pt x="110" y="25"/>
                </a:moveTo>
                <a:cubicBezTo>
                  <a:pt x="108" y="23"/>
                  <a:pt x="108" y="20"/>
                  <a:pt x="110" y="18"/>
                </a:cubicBezTo>
                <a:cubicBezTo>
                  <a:pt x="114" y="14"/>
                  <a:pt x="114" y="14"/>
                  <a:pt x="114" y="14"/>
                </a:cubicBezTo>
                <a:cubicBezTo>
                  <a:pt x="116" y="12"/>
                  <a:pt x="119" y="12"/>
                  <a:pt x="121" y="14"/>
                </a:cubicBezTo>
                <a:cubicBezTo>
                  <a:pt x="123" y="17"/>
                  <a:pt x="123" y="20"/>
                  <a:pt x="121" y="22"/>
                </a:cubicBezTo>
                <a:cubicBezTo>
                  <a:pt x="118" y="25"/>
                  <a:pt x="118" y="25"/>
                  <a:pt x="118" y="25"/>
                </a:cubicBezTo>
                <a:cubicBezTo>
                  <a:pt x="116" y="27"/>
                  <a:pt x="113" y="27"/>
                  <a:pt x="110" y="25"/>
                </a:cubicBezTo>
                <a:close/>
                <a:moveTo>
                  <a:pt x="73" y="126"/>
                </a:moveTo>
                <a:cubicBezTo>
                  <a:pt x="73" y="131"/>
                  <a:pt x="73" y="131"/>
                  <a:pt x="73" y="131"/>
                </a:cubicBezTo>
                <a:cubicBezTo>
                  <a:pt x="73" y="133"/>
                  <a:pt x="71" y="136"/>
                  <a:pt x="68" y="136"/>
                </a:cubicBezTo>
                <a:cubicBezTo>
                  <a:pt x="65" y="136"/>
                  <a:pt x="63" y="134"/>
                  <a:pt x="63" y="131"/>
                </a:cubicBezTo>
                <a:cubicBezTo>
                  <a:pt x="63" y="126"/>
                  <a:pt x="63" y="126"/>
                  <a:pt x="63" y="126"/>
                </a:cubicBezTo>
                <a:cubicBezTo>
                  <a:pt x="63" y="123"/>
                  <a:pt x="65" y="121"/>
                  <a:pt x="67" y="121"/>
                </a:cubicBezTo>
                <a:cubicBezTo>
                  <a:pt x="71" y="120"/>
                  <a:pt x="73" y="123"/>
                  <a:pt x="73" y="126"/>
                </a:cubicBezTo>
                <a:close/>
                <a:moveTo>
                  <a:pt x="25" y="111"/>
                </a:moveTo>
                <a:cubicBezTo>
                  <a:pt x="27" y="113"/>
                  <a:pt x="27" y="116"/>
                  <a:pt x="25" y="118"/>
                </a:cubicBezTo>
                <a:cubicBezTo>
                  <a:pt x="22" y="121"/>
                  <a:pt x="22" y="121"/>
                  <a:pt x="22" y="121"/>
                </a:cubicBezTo>
                <a:cubicBezTo>
                  <a:pt x="20" y="124"/>
                  <a:pt x="16" y="124"/>
                  <a:pt x="14" y="121"/>
                </a:cubicBezTo>
                <a:cubicBezTo>
                  <a:pt x="12" y="119"/>
                  <a:pt x="12" y="116"/>
                  <a:pt x="14" y="114"/>
                </a:cubicBezTo>
                <a:cubicBezTo>
                  <a:pt x="18" y="111"/>
                  <a:pt x="18" y="111"/>
                  <a:pt x="18" y="111"/>
                </a:cubicBezTo>
                <a:cubicBezTo>
                  <a:pt x="20" y="108"/>
                  <a:pt x="23" y="108"/>
                  <a:pt x="25" y="111"/>
                </a:cubicBezTo>
                <a:close/>
                <a:moveTo>
                  <a:pt x="121" y="114"/>
                </a:moveTo>
                <a:cubicBezTo>
                  <a:pt x="123" y="116"/>
                  <a:pt x="123" y="119"/>
                  <a:pt x="121" y="121"/>
                </a:cubicBezTo>
                <a:cubicBezTo>
                  <a:pt x="119" y="124"/>
                  <a:pt x="116" y="124"/>
                  <a:pt x="114" y="121"/>
                </a:cubicBezTo>
                <a:cubicBezTo>
                  <a:pt x="110" y="118"/>
                  <a:pt x="110" y="118"/>
                  <a:pt x="110" y="118"/>
                </a:cubicBezTo>
                <a:cubicBezTo>
                  <a:pt x="108" y="116"/>
                  <a:pt x="108" y="113"/>
                  <a:pt x="110" y="111"/>
                </a:cubicBezTo>
                <a:cubicBezTo>
                  <a:pt x="113" y="108"/>
                  <a:pt x="116" y="108"/>
                  <a:pt x="118" y="111"/>
                </a:cubicBezTo>
                <a:lnTo>
                  <a:pt x="121" y="11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
        <p:nvSpPr>
          <p:cNvPr id="965" name="Google Shape;965;p34"/>
          <p:cNvSpPr/>
          <p:nvPr/>
        </p:nvSpPr>
        <p:spPr>
          <a:xfrm>
            <a:off x="5531390" y="1758624"/>
            <a:ext cx="358659" cy="359763"/>
          </a:xfrm>
          <a:custGeom>
            <a:avLst/>
            <a:gdLst/>
            <a:ahLst/>
            <a:cxnLst/>
            <a:rect l="l" t="t" r="r" b="b"/>
            <a:pathLst>
              <a:path w="137" h="137" extrusionOk="0">
                <a:moveTo>
                  <a:pt x="48" y="114"/>
                </a:moveTo>
                <a:cubicBezTo>
                  <a:pt x="51" y="110"/>
                  <a:pt x="52" y="106"/>
                  <a:pt x="52" y="101"/>
                </a:cubicBezTo>
                <a:cubicBezTo>
                  <a:pt x="52" y="89"/>
                  <a:pt x="43" y="80"/>
                  <a:pt x="32" y="80"/>
                </a:cubicBezTo>
                <a:cubicBezTo>
                  <a:pt x="21" y="80"/>
                  <a:pt x="12" y="89"/>
                  <a:pt x="12" y="101"/>
                </a:cubicBezTo>
                <a:cubicBezTo>
                  <a:pt x="12" y="106"/>
                  <a:pt x="14" y="110"/>
                  <a:pt x="17" y="114"/>
                </a:cubicBezTo>
                <a:cubicBezTo>
                  <a:pt x="10" y="117"/>
                  <a:pt x="5" y="122"/>
                  <a:pt x="1" y="128"/>
                </a:cubicBezTo>
                <a:cubicBezTo>
                  <a:pt x="0" y="131"/>
                  <a:pt x="1" y="134"/>
                  <a:pt x="3" y="135"/>
                </a:cubicBezTo>
                <a:cubicBezTo>
                  <a:pt x="6" y="137"/>
                  <a:pt x="9" y="136"/>
                  <a:pt x="11" y="133"/>
                </a:cubicBezTo>
                <a:cubicBezTo>
                  <a:pt x="15" y="126"/>
                  <a:pt x="23" y="121"/>
                  <a:pt x="32" y="121"/>
                </a:cubicBezTo>
                <a:cubicBezTo>
                  <a:pt x="32" y="121"/>
                  <a:pt x="32" y="121"/>
                  <a:pt x="32" y="121"/>
                </a:cubicBezTo>
                <a:cubicBezTo>
                  <a:pt x="32" y="121"/>
                  <a:pt x="32" y="121"/>
                  <a:pt x="32" y="121"/>
                </a:cubicBezTo>
                <a:cubicBezTo>
                  <a:pt x="41" y="121"/>
                  <a:pt x="49" y="126"/>
                  <a:pt x="54" y="133"/>
                </a:cubicBezTo>
                <a:cubicBezTo>
                  <a:pt x="55" y="136"/>
                  <a:pt x="58" y="137"/>
                  <a:pt x="61" y="135"/>
                </a:cubicBezTo>
                <a:cubicBezTo>
                  <a:pt x="63" y="134"/>
                  <a:pt x="64" y="131"/>
                  <a:pt x="63" y="128"/>
                </a:cubicBezTo>
                <a:cubicBezTo>
                  <a:pt x="59" y="122"/>
                  <a:pt x="54" y="117"/>
                  <a:pt x="48" y="114"/>
                </a:cubicBezTo>
                <a:close/>
                <a:moveTo>
                  <a:pt x="32" y="110"/>
                </a:moveTo>
                <a:cubicBezTo>
                  <a:pt x="32" y="110"/>
                  <a:pt x="32" y="110"/>
                  <a:pt x="32" y="110"/>
                </a:cubicBezTo>
                <a:cubicBezTo>
                  <a:pt x="32" y="110"/>
                  <a:pt x="32" y="110"/>
                  <a:pt x="32" y="110"/>
                </a:cubicBezTo>
                <a:cubicBezTo>
                  <a:pt x="27" y="110"/>
                  <a:pt x="22" y="106"/>
                  <a:pt x="22" y="101"/>
                </a:cubicBezTo>
                <a:cubicBezTo>
                  <a:pt x="22" y="95"/>
                  <a:pt x="27" y="91"/>
                  <a:pt x="32" y="91"/>
                </a:cubicBezTo>
                <a:cubicBezTo>
                  <a:pt x="37" y="91"/>
                  <a:pt x="42" y="95"/>
                  <a:pt x="42" y="101"/>
                </a:cubicBezTo>
                <a:cubicBezTo>
                  <a:pt x="42" y="106"/>
                  <a:pt x="38" y="110"/>
                  <a:pt x="32" y="110"/>
                </a:cubicBezTo>
                <a:close/>
                <a:moveTo>
                  <a:pt x="96" y="0"/>
                </a:moveTo>
                <a:cubicBezTo>
                  <a:pt x="74" y="0"/>
                  <a:pt x="56" y="18"/>
                  <a:pt x="56" y="40"/>
                </a:cubicBezTo>
                <a:cubicBezTo>
                  <a:pt x="56" y="47"/>
                  <a:pt x="58" y="54"/>
                  <a:pt x="61" y="60"/>
                </a:cubicBezTo>
                <a:cubicBezTo>
                  <a:pt x="53" y="77"/>
                  <a:pt x="53" y="77"/>
                  <a:pt x="53" y="77"/>
                </a:cubicBezTo>
                <a:cubicBezTo>
                  <a:pt x="51" y="81"/>
                  <a:pt x="56" y="86"/>
                  <a:pt x="60" y="84"/>
                </a:cubicBezTo>
                <a:cubicBezTo>
                  <a:pt x="77" y="76"/>
                  <a:pt x="77" y="76"/>
                  <a:pt x="77" y="76"/>
                </a:cubicBezTo>
                <a:cubicBezTo>
                  <a:pt x="83" y="79"/>
                  <a:pt x="90" y="81"/>
                  <a:pt x="96" y="81"/>
                </a:cubicBezTo>
                <a:cubicBezTo>
                  <a:pt x="119" y="81"/>
                  <a:pt x="137" y="63"/>
                  <a:pt x="137" y="40"/>
                </a:cubicBezTo>
                <a:cubicBezTo>
                  <a:pt x="137" y="18"/>
                  <a:pt x="119" y="0"/>
                  <a:pt x="96" y="0"/>
                </a:cubicBezTo>
                <a:close/>
                <a:moveTo>
                  <a:pt x="96" y="70"/>
                </a:moveTo>
                <a:cubicBezTo>
                  <a:pt x="91" y="70"/>
                  <a:pt x="85" y="69"/>
                  <a:pt x="80" y="65"/>
                </a:cubicBezTo>
                <a:cubicBezTo>
                  <a:pt x="78" y="64"/>
                  <a:pt x="76" y="64"/>
                  <a:pt x="75" y="65"/>
                </a:cubicBezTo>
                <a:cubicBezTo>
                  <a:pt x="69" y="68"/>
                  <a:pt x="69" y="68"/>
                  <a:pt x="69" y="68"/>
                </a:cubicBezTo>
                <a:cubicBezTo>
                  <a:pt x="72" y="62"/>
                  <a:pt x="72" y="62"/>
                  <a:pt x="72" y="62"/>
                </a:cubicBezTo>
                <a:cubicBezTo>
                  <a:pt x="73" y="60"/>
                  <a:pt x="73" y="58"/>
                  <a:pt x="72" y="57"/>
                </a:cubicBezTo>
                <a:cubicBezTo>
                  <a:pt x="68" y="52"/>
                  <a:pt x="67" y="46"/>
                  <a:pt x="67" y="40"/>
                </a:cubicBezTo>
                <a:cubicBezTo>
                  <a:pt x="67" y="24"/>
                  <a:pt x="80" y="10"/>
                  <a:pt x="96" y="10"/>
                </a:cubicBezTo>
                <a:cubicBezTo>
                  <a:pt x="113" y="10"/>
                  <a:pt x="126" y="24"/>
                  <a:pt x="126" y="40"/>
                </a:cubicBezTo>
                <a:cubicBezTo>
                  <a:pt x="126" y="57"/>
                  <a:pt x="113" y="70"/>
                  <a:pt x="96" y="7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Tree>
    <p:extLst>
      <p:ext uri="{BB962C8B-B14F-4D97-AF65-F5344CB8AC3E}">
        <p14:creationId xmlns:p14="http://schemas.microsoft.com/office/powerpoint/2010/main" val="953973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13281" y="553929"/>
            <a:ext cx="3816985" cy="959167"/>
          </a:xfrm>
        </p:spPr>
        <p:txBody>
          <a:bodyPr/>
          <a:lstStyle/>
          <a:p>
            <a:pPr algn="l">
              <a:lnSpc>
                <a:spcPct val="100000"/>
              </a:lnSpc>
              <a:buSzPts val="2600"/>
            </a:pPr>
            <a:r>
              <a:rPr lang="en-US" sz="2600" dirty="0"/>
              <a:t>Proposed System Components</a:t>
            </a:r>
          </a:p>
        </p:txBody>
      </p:sp>
      <p:pic>
        <p:nvPicPr>
          <p:cNvPr id="3" name="صورة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53929"/>
            <a:ext cx="5530215" cy="4432935"/>
          </a:xfrm>
          <a:prstGeom prst="rect">
            <a:avLst/>
          </a:prstGeom>
          <a:noFill/>
        </p:spPr>
      </p:pic>
    </p:spTree>
    <p:extLst>
      <p:ext uri="{BB962C8B-B14F-4D97-AF65-F5344CB8AC3E}">
        <p14:creationId xmlns:p14="http://schemas.microsoft.com/office/powerpoint/2010/main" val="3449512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86"/>
        <p:cNvGrpSpPr/>
        <p:nvPr/>
      </p:nvGrpSpPr>
      <p:grpSpPr>
        <a:xfrm>
          <a:off x="0" y="0"/>
          <a:ext cx="0" cy="0"/>
          <a:chOff x="0" y="0"/>
          <a:chExt cx="0" cy="0"/>
        </a:xfrm>
      </p:grpSpPr>
      <p:sp>
        <p:nvSpPr>
          <p:cNvPr id="987" name="Google Shape;987;p36"/>
          <p:cNvSpPr txBox="1">
            <a:spLocks noGrp="1"/>
          </p:cNvSpPr>
          <p:nvPr>
            <p:ph type="subTitle" idx="6"/>
          </p:nvPr>
        </p:nvSpPr>
        <p:spPr>
          <a:xfrm>
            <a:off x="1356425" y="3001425"/>
            <a:ext cx="3059700" cy="495300"/>
          </a:xfrm>
          <a:prstGeom prst="rect">
            <a:avLst/>
          </a:prstGeom>
        </p:spPr>
        <p:txBody>
          <a:bodyPr spcFirstLastPara="1" wrap="square" lIns="91425" tIns="91425" rIns="91425" bIns="91425" anchor="b" anchorCtr="0">
            <a:noAutofit/>
          </a:bodyPr>
          <a:lstStyle/>
          <a:p>
            <a:pPr marL="0" lvl="0" indent="0"/>
            <a:r>
              <a:rPr lang="en-US" dirty="0"/>
              <a:t>Smart Analytics</a:t>
            </a:r>
            <a:endParaRPr dirty="0"/>
          </a:p>
        </p:txBody>
      </p:sp>
      <p:sp>
        <p:nvSpPr>
          <p:cNvPr id="988" name="Google Shape;988;p3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endParaRPr dirty="0"/>
          </a:p>
        </p:txBody>
      </p:sp>
      <p:sp>
        <p:nvSpPr>
          <p:cNvPr id="989" name="Google Shape;989;p36"/>
          <p:cNvSpPr txBox="1">
            <a:spLocks noGrp="1"/>
          </p:cNvSpPr>
          <p:nvPr>
            <p:ph type="subTitle" idx="1"/>
          </p:nvPr>
        </p:nvSpPr>
        <p:spPr>
          <a:xfrm>
            <a:off x="1356425" y="1920225"/>
            <a:ext cx="3059700" cy="954900"/>
          </a:xfrm>
          <a:prstGeom prst="rect">
            <a:avLst/>
          </a:prstGeom>
        </p:spPr>
        <p:txBody>
          <a:bodyPr spcFirstLastPara="1" wrap="square" lIns="91425" tIns="91425" rIns="91425" bIns="91425" anchor="t" anchorCtr="0">
            <a:noAutofit/>
          </a:bodyPr>
          <a:lstStyle/>
          <a:p>
            <a:pPr marL="0" lvl="0" indent="0"/>
            <a:r>
              <a:rPr lang="en-US" dirty="0">
                <a:cs typeface="+mj-cs"/>
              </a:rPr>
              <a:t>(e.g.: "</a:t>
            </a:r>
            <a:r>
              <a:rPr lang="ar-YE" dirty="0">
                <a:cs typeface="+mj-cs"/>
              </a:rPr>
              <a:t>ما هي مواعيد التسجيل؟" </a:t>
            </a:r>
            <a:r>
              <a:rPr lang="en-US" dirty="0">
                <a:cs typeface="+mj-cs"/>
              </a:rPr>
              <a:t>)</a:t>
            </a:r>
            <a:br>
              <a:rPr lang="en-US" dirty="0">
                <a:cs typeface="+mj-cs"/>
              </a:rPr>
            </a:br>
            <a:r>
              <a:rPr lang="ar-YE" dirty="0"/>
              <a:t>→</a:t>
            </a:r>
            <a:endParaRPr lang="en-US" dirty="0">
              <a:cs typeface="+mj-cs"/>
            </a:endParaRPr>
          </a:p>
          <a:p>
            <a:pPr marL="0" lvl="0" indent="0" algn="l"/>
            <a:r>
              <a:rPr lang="ar-YE" dirty="0">
                <a:cs typeface="+mj-cs"/>
              </a:rPr>
              <a:t>"يبدأ 15 أغسطس")</a:t>
            </a:r>
            <a:r>
              <a:rPr lang="en-US" dirty="0">
                <a:cs typeface="+mj-cs"/>
              </a:rPr>
              <a:t>)</a:t>
            </a:r>
            <a:endParaRPr lang="ar-YE" dirty="0">
              <a:cs typeface="+mj-cs"/>
            </a:endParaRPr>
          </a:p>
        </p:txBody>
      </p:sp>
      <p:sp>
        <p:nvSpPr>
          <p:cNvPr id="990" name="Google Shape;990;p36"/>
          <p:cNvSpPr txBox="1">
            <a:spLocks noGrp="1"/>
          </p:cNvSpPr>
          <p:nvPr>
            <p:ph type="subTitle" idx="2"/>
          </p:nvPr>
        </p:nvSpPr>
        <p:spPr>
          <a:xfrm>
            <a:off x="5174804" y="1920225"/>
            <a:ext cx="3059700" cy="954900"/>
          </a:xfrm>
          <a:prstGeom prst="rect">
            <a:avLst/>
          </a:prstGeom>
        </p:spPr>
        <p:txBody>
          <a:bodyPr spcFirstLastPara="1" wrap="square" lIns="91425" tIns="91425" rIns="91425" bIns="91425" anchor="t" anchorCtr="0">
            <a:noAutofit/>
          </a:bodyPr>
          <a:lstStyle/>
          <a:p>
            <a:pPr marL="0" lvl="0" indent="0"/>
            <a:r>
              <a:rPr lang="en-US" dirty="0"/>
              <a:t>Redirects complex queries to human advisors</a:t>
            </a:r>
          </a:p>
        </p:txBody>
      </p:sp>
      <p:sp>
        <p:nvSpPr>
          <p:cNvPr id="991" name="Google Shape;991;p36"/>
          <p:cNvSpPr txBox="1">
            <a:spLocks noGrp="1"/>
          </p:cNvSpPr>
          <p:nvPr>
            <p:ph type="subTitle" idx="3"/>
          </p:nvPr>
        </p:nvSpPr>
        <p:spPr>
          <a:xfrm>
            <a:off x="1356425" y="3423400"/>
            <a:ext cx="3059700" cy="954900"/>
          </a:xfrm>
          <a:prstGeom prst="rect">
            <a:avLst/>
          </a:prstGeom>
        </p:spPr>
        <p:txBody>
          <a:bodyPr spcFirstLastPara="1" wrap="square" lIns="91425" tIns="91425" rIns="91425" bIns="91425" anchor="t" anchorCtr="0">
            <a:noAutofit/>
          </a:bodyPr>
          <a:lstStyle/>
          <a:p>
            <a:pPr marL="0" lvl="0" indent="0"/>
            <a:r>
              <a:rPr lang="en-US" dirty="0"/>
              <a:t>Maintains interaction logs</a:t>
            </a:r>
          </a:p>
          <a:p>
            <a:pPr marL="0" lvl="0" indent="0"/>
            <a:r>
              <a:rPr lang="en-US" dirty="0"/>
              <a:t>Tracks FAQs for knowledge base optimization</a:t>
            </a:r>
          </a:p>
        </p:txBody>
      </p:sp>
      <p:sp>
        <p:nvSpPr>
          <p:cNvPr id="992" name="Google Shape;992;p36"/>
          <p:cNvSpPr txBox="1">
            <a:spLocks noGrp="1"/>
          </p:cNvSpPr>
          <p:nvPr>
            <p:ph type="subTitle" idx="4"/>
          </p:nvPr>
        </p:nvSpPr>
        <p:spPr>
          <a:xfrm>
            <a:off x="5174804" y="3423400"/>
            <a:ext cx="3059700" cy="954900"/>
          </a:xfrm>
          <a:prstGeom prst="rect">
            <a:avLst/>
          </a:prstGeom>
        </p:spPr>
        <p:txBody>
          <a:bodyPr spcFirstLastPara="1" wrap="square" lIns="91425" tIns="91425" rIns="91425" bIns="91425" anchor="t" anchorCtr="0">
            <a:noAutofit/>
          </a:bodyPr>
          <a:lstStyle/>
          <a:p>
            <a:pPr marL="0" lvl="0" indent="0"/>
            <a:r>
              <a:rPr lang="en-US" dirty="0"/>
              <a:t>Potential English support</a:t>
            </a:r>
            <a:endParaRPr dirty="0"/>
          </a:p>
        </p:txBody>
      </p:sp>
      <p:sp>
        <p:nvSpPr>
          <p:cNvPr id="993" name="Google Shape;993;p36"/>
          <p:cNvSpPr txBox="1">
            <a:spLocks noGrp="1"/>
          </p:cNvSpPr>
          <p:nvPr>
            <p:ph type="subTitle" idx="5"/>
          </p:nvPr>
        </p:nvSpPr>
        <p:spPr>
          <a:xfrm>
            <a:off x="1356425" y="1523625"/>
            <a:ext cx="3059700" cy="469800"/>
          </a:xfrm>
          <a:prstGeom prst="rect">
            <a:avLst/>
          </a:prstGeom>
        </p:spPr>
        <p:txBody>
          <a:bodyPr spcFirstLastPara="1" wrap="square" lIns="91425" tIns="91425" rIns="91425" bIns="91425" anchor="b" anchorCtr="0">
            <a:noAutofit/>
          </a:bodyPr>
          <a:lstStyle/>
          <a:p>
            <a:pPr marL="0" lvl="0" indent="0"/>
            <a:r>
              <a:rPr lang="en-US" dirty="0"/>
              <a:t>Instant Responses</a:t>
            </a:r>
          </a:p>
        </p:txBody>
      </p:sp>
      <p:sp>
        <p:nvSpPr>
          <p:cNvPr id="994" name="Google Shape;994;p36"/>
          <p:cNvSpPr txBox="1">
            <a:spLocks noGrp="1"/>
          </p:cNvSpPr>
          <p:nvPr>
            <p:ph type="subTitle" idx="7"/>
          </p:nvPr>
        </p:nvSpPr>
        <p:spPr>
          <a:xfrm>
            <a:off x="5174775" y="1523625"/>
            <a:ext cx="3059700" cy="469800"/>
          </a:xfrm>
          <a:prstGeom prst="rect">
            <a:avLst/>
          </a:prstGeom>
        </p:spPr>
        <p:txBody>
          <a:bodyPr spcFirstLastPara="1" wrap="square" lIns="91425" tIns="91425" rIns="91425" bIns="91425" anchor="b" anchorCtr="0">
            <a:noAutofit/>
          </a:bodyPr>
          <a:lstStyle/>
          <a:p>
            <a:pPr marL="0" lvl="0" indent="0"/>
            <a:r>
              <a:rPr lang="en-US" dirty="0"/>
              <a:t>Seamless Escalation</a:t>
            </a:r>
          </a:p>
        </p:txBody>
      </p:sp>
      <p:sp>
        <p:nvSpPr>
          <p:cNvPr id="995" name="Google Shape;995;p36"/>
          <p:cNvSpPr txBox="1">
            <a:spLocks noGrp="1"/>
          </p:cNvSpPr>
          <p:nvPr>
            <p:ph type="subTitle" idx="8"/>
          </p:nvPr>
        </p:nvSpPr>
        <p:spPr>
          <a:xfrm>
            <a:off x="5174775" y="3001425"/>
            <a:ext cx="3059700" cy="495300"/>
          </a:xfrm>
          <a:prstGeom prst="rect">
            <a:avLst/>
          </a:prstGeom>
        </p:spPr>
        <p:txBody>
          <a:bodyPr spcFirstLastPara="1" wrap="square" lIns="91425" tIns="91425" rIns="91425" bIns="91425" anchor="b" anchorCtr="0">
            <a:noAutofit/>
          </a:bodyPr>
          <a:lstStyle/>
          <a:p>
            <a:pPr marL="0" lvl="0" indent="0"/>
            <a:r>
              <a:rPr lang="en-US" dirty="0"/>
              <a:t>Future Expansion</a:t>
            </a:r>
          </a:p>
        </p:txBody>
      </p:sp>
      <p:sp>
        <p:nvSpPr>
          <p:cNvPr id="996" name="Google Shape;996;p36"/>
          <p:cNvSpPr/>
          <p:nvPr/>
        </p:nvSpPr>
        <p:spPr>
          <a:xfrm>
            <a:off x="713225" y="1475025"/>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ctr" rtl="1">
              <a:lnSpc>
                <a:spcPct val="100000"/>
              </a:lnSpc>
              <a:spcBef>
                <a:spcPts val="0"/>
              </a:spcBef>
              <a:spcAft>
                <a:spcPts val="0"/>
              </a:spcAft>
              <a:buClr>
                <a:srgbClr val="000000"/>
              </a:buClr>
              <a:buFont typeface="Arial"/>
              <a:buNone/>
            </a:pPr>
            <a:endParaRPr>
              <a:latin typeface="Open Sans"/>
              <a:ea typeface="Open Sans"/>
              <a:cs typeface="Open Sans"/>
              <a:sym typeface="Open Sans"/>
            </a:endParaRPr>
          </a:p>
        </p:txBody>
      </p:sp>
      <p:sp>
        <p:nvSpPr>
          <p:cNvPr id="997" name="Google Shape;997;p36"/>
          <p:cNvSpPr/>
          <p:nvPr/>
        </p:nvSpPr>
        <p:spPr>
          <a:xfrm>
            <a:off x="4531612" y="1475025"/>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ctr" rtl="1">
              <a:lnSpc>
                <a:spcPct val="100000"/>
              </a:lnSpc>
              <a:spcBef>
                <a:spcPts val="0"/>
              </a:spcBef>
              <a:spcAft>
                <a:spcPts val="0"/>
              </a:spcAft>
              <a:buClr>
                <a:srgbClr val="000000"/>
              </a:buClr>
              <a:buFont typeface="Arial"/>
              <a:buNone/>
            </a:pPr>
            <a:endParaRPr>
              <a:latin typeface="Open Sans"/>
              <a:ea typeface="Open Sans"/>
              <a:cs typeface="Open Sans"/>
              <a:sym typeface="Open Sans"/>
            </a:endParaRPr>
          </a:p>
        </p:txBody>
      </p:sp>
      <p:sp>
        <p:nvSpPr>
          <p:cNvPr id="998" name="Google Shape;998;p36"/>
          <p:cNvSpPr/>
          <p:nvPr/>
        </p:nvSpPr>
        <p:spPr>
          <a:xfrm>
            <a:off x="713225" y="2965575"/>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ctr" rtl="1">
              <a:lnSpc>
                <a:spcPct val="100000"/>
              </a:lnSpc>
              <a:spcBef>
                <a:spcPts val="0"/>
              </a:spcBef>
              <a:spcAft>
                <a:spcPts val="0"/>
              </a:spcAft>
              <a:buClr>
                <a:srgbClr val="000000"/>
              </a:buClr>
              <a:buFont typeface="Arial"/>
              <a:buNone/>
            </a:pPr>
            <a:endParaRPr>
              <a:latin typeface="Open Sans"/>
              <a:ea typeface="Open Sans"/>
              <a:cs typeface="Open Sans"/>
              <a:sym typeface="Open Sans"/>
            </a:endParaRPr>
          </a:p>
        </p:txBody>
      </p:sp>
      <p:sp>
        <p:nvSpPr>
          <p:cNvPr id="999" name="Google Shape;999;p36"/>
          <p:cNvSpPr/>
          <p:nvPr/>
        </p:nvSpPr>
        <p:spPr>
          <a:xfrm>
            <a:off x="4546862" y="2965575"/>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ctr" rtl="1">
              <a:lnSpc>
                <a:spcPct val="100000"/>
              </a:lnSpc>
              <a:spcBef>
                <a:spcPts val="0"/>
              </a:spcBef>
              <a:spcAft>
                <a:spcPts val="0"/>
              </a:spcAft>
              <a:buClr>
                <a:srgbClr val="000000"/>
              </a:buClr>
              <a:buFont typeface="Arial"/>
              <a:buNone/>
            </a:pPr>
            <a:endParaRPr>
              <a:latin typeface="Open Sans"/>
              <a:ea typeface="Open Sans"/>
              <a:cs typeface="Open Sans"/>
              <a:sym typeface="Open Sans"/>
            </a:endParaRPr>
          </a:p>
        </p:txBody>
      </p:sp>
      <p:sp>
        <p:nvSpPr>
          <p:cNvPr id="1000" name="Google Shape;1000;p36"/>
          <p:cNvSpPr/>
          <p:nvPr/>
        </p:nvSpPr>
        <p:spPr>
          <a:xfrm>
            <a:off x="815740" y="3070297"/>
            <a:ext cx="361970" cy="357556"/>
          </a:xfrm>
          <a:custGeom>
            <a:avLst/>
            <a:gdLst/>
            <a:ahLst/>
            <a:cxnLst/>
            <a:rect l="l" t="t" r="r" b="b"/>
            <a:pathLst>
              <a:path w="138" h="136" extrusionOk="0">
                <a:moveTo>
                  <a:pt x="133" y="48"/>
                </a:moveTo>
                <a:cubicBezTo>
                  <a:pt x="113" y="48"/>
                  <a:pt x="113" y="48"/>
                  <a:pt x="113" y="48"/>
                </a:cubicBezTo>
                <a:cubicBezTo>
                  <a:pt x="112" y="44"/>
                  <a:pt x="110" y="41"/>
                  <a:pt x="107" y="38"/>
                </a:cubicBezTo>
                <a:cubicBezTo>
                  <a:pt x="117" y="21"/>
                  <a:pt x="117" y="21"/>
                  <a:pt x="117" y="21"/>
                </a:cubicBezTo>
                <a:cubicBezTo>
                  <a:pt x="118" y="18"/>
                  <a:pt x="118" y="15"/>
                  <a:pt x="115" y="14"/>
                </a:cubicBezTo>
                <a:cubicBezTo>
                  <a:pt x="94" y="2"/>
                  <a:pt x="94" y="2"/>
                  <a:pt x="94" y="2"/>
                </a:cubicBezTo>
                <a:cubicBezTo>
                  <a:pt x="92" y="0"/>
                  <a:pt x="89" y="1"/>
                  <a:pt x="87" y="4"/>
                </a:cubicBezTo>
                <a:cubicBezTo>
                  <a:pt x="77" y="21"/>
                  <a:pt x="77" y="21"/>
                  <a:pt x="77" y="21"/>
                </a:cubicBezTo>
                <a:cubicBezTo>
                  <a:pt x="77" y="21"/>
                  <a:pt x="77" y="21"/>
                  <a:pt x="77" y="21"/>
                </a:cubicBezTo>
                <a:cubicBezTo>
                  <a:pt x="77" y="6"/>
                  <a:pt x="77" y="6"/>
                  <a:pt x="77" y="6"/>
                </a:cubicBezTo>
                <a:cubicBezTo>
                  <a:pt x="77" y="4"/>
                  <a:pt x="75" y="1"/>
                  <a:pt x="72" y="1"/>
                </a:cubicBezTo>
                <a:cubicBezTo>
                  <a:pt x="36" y="1"/>
                  <a:pt x="8" y="30"/>
                  <a:pt x="8" y="65"/>
                </a:cubicBezTo>
                <a:cubicBezTo>
                  <a:pt x="8" y="77"/>
                  <a:pt x="11" y="88"/>
                  <a:pt x="17" y="98"/>
                </a:cubicBezTo>
                <a:cubicBezTo>
                  <a:pt x="2" y="127"/>
                  <a:pt x="2" y="127"/>
                  <a:pt x="2" y="127"/>
                </a:cubicBezTo>
                <a:cubicBezTo>
                  <a:pt x="0" y="132"/>
                  <a:pt x="5" y="136"/>
                  <a:pt x="9" y="134"/>
                </a:cubicBezTo>
                <a:cubicBezTo>
                  <a:pt x="39" y="120"/>
                  <a:pt x="39" y="120"/>
                  <a:pt x="39" y="120"/>
                </a:cubicBezTo>
                <a:cubicBezTo>
                  <a:pt x="49" y="126"/>
                  <a:pt x="60" y="129"/>
                  <a:pt x="72" y="129"/>
                </a:cubicBezTo>
                <a:cubicBezTo>
                  <a:pt x="75" y="129"/>
                  <a:pt x="77" y="127"/>
                  <a:pt x="77" y="124"/>
                </a:cubicBezTo>
                <a:cubicBezTo>
                  <a:pt x="77" y="110"/>
                  <a:pt x="77" y="110"/>
                  <a:pt x="77" y="110"/>
                </a:cubicBezTo>
                <a:cubicBezTo>
                  <a:pt x="77" y="110"/>
                  <a:pt x="77" y="110"/>
                  <a:pt x="77" y="110"/>
                </a:cubicBezTo>
                <a:cubicBezTo>
                  <a:pt x="87" y="126"/>
                  <a:pt x="87" y="126"/>
                  <a:pt x="87" y="126"/>
                </a:cubicBezTo>
                <a:cubicBezTo>
                  <a:pt x="89" y="129"/>
                  <a:pt x="92" y="130"/>
                  <a:pt x="94" y="128"/>
                </a:cubicBezTo>
                <a:cubicBezTo>
                  <a:pt x="115" y="116"/>
                  <a:pt x="115" y="116"/>
                  <a:pt x="115" y="116"/>
                </a:cubicBezTo>
                <a:cubicBezTo>
                  <a:pt x="118" y="115"/>
                  <a:pt x="118" y="112"/>
                  <a:pt x="117" y="109"/>
                </a:cubicBezTo>
                <a:cubicBezTo>
                  <a:pt x="107" y="92"/>
                  <a:pt x="107" y="92"/>
                  <a:pt x="107" y="92"/>
                </a:cubicBezTo>
                <a:cubicBezTo>
                  <a:pt x="110" y="89"/>
                  <a:pt x="112" y="86"/>
                  <a:pt x="113" y="82"/>
                </a:cubicBezTo>
                <a:cubicBezTo>
                  <a:pt x="133" y="82"/>
                  <a:pt x="133" y="82"/>
                  <a:pt x="133" y="82"/>
                </a:cubicBezTo>
                <a:cubicBezTo>
                  <a:pt x="136" y="82"/>
                  <a:pt x="138" y="80"/>
                  <a:pt x="138" y="77"/>
                </a:cubicBezTo>
                <a:cubicBezTo>
                  <a:pt x="138" y="53"/>
                  <a:pt x="138" y="53"/>
                  <a:pt x="138" y="53"/>
                </a:cubicBezTo>
                <a:cubicBezTo>
                  <a:pt x="138" y="50"/>
                  <a:pt x="136" y="48"/>
                  <a:pt x="133" y="48"/>
                </a:cubicBezTo>
                <a:close/>
                <a:moveTo>
                  <a:pt x="66" y="118"/>
                </a:moveTo>
                <a:cubicBezTo>
                  <a:pt x="58" y="117"/>
                  <a:pt x="49" y="114"/>
                  <a:pt x="42" y="110"/>
                </a:cubicBezTo>
                <a:cubicBezTo>
                  <a:pt x="41" y="109"/>
                  <a:pt x="39" y="108"/>
                  <a:pt x="37" y="109"/>
                </a:cubicBezTo>
                <a:cubicBezTo>
                  <a:pt x="19" y="118"/>
                  <a:pt x="19" y="118"/>
                  <a:pt x="19" y="118"/>
                </a:cubicBezTo>
                <a:cubicBezTo>
                  <a:pt x="27" y="100"/>
                  <a:pt x="27" y="100"/>
                  <a:pt x="27" y="100"/>
                </a:cubicBezTo>
                <a:cubicBezTo>
                  <a:pt x="28" y="98"/>
                  <a:pt x="28" y="96"/>
                  <a:pt x="27" y="94"/>
                </a:cubicBezTo>
                <a:cubicBezTo>
                  <a:pt x="21" y="86"/>
                  <a:pt x="18" y="76"/>
                  <a:pt x="18" y="65"/>
                </a:cubicBezTo>
                <a:cubicBezTo>
                  <a:pt x="18" y="37"/>
                  <a:pt x="39" y="15"/>
                  <a:pt x="66" y="12"/>
                </a:cubicBezTo>
                <a:lnTo>
                  <a:pt x="66" y="118"/>
                </a:lnTo>
                <a:close/>
                <a:moveTo>
                  <a:pt x="77" y="52"/>
                </a:moveTo>
                <a:cubicBezTo>
                  <a:pt x="82" y="54"/>
                  <a:pt x="86" y="59"/>
                  <a:pt x="86" y="65"/>
                </a:cubicBezTo>
                <a:cubicBezTo>
                  <a:pt x="86" y="71"/>
                  <a:pt x="82" y="76"/>
                  <a:pt x="77" y="78"/>
                </a:cubicBezTo>
                <a:lnTo>
                  <a:pt x="77" y="52"/>
                </a:lnTo>
                <a:close/>
                <a:moveTo>
                  <a:pt x="127" y="72"/>
                </a:moveTo>
                <a:cubicBezTo>
                  <a:pt x="109" y="72"/>
                  <a:pt x="109" y="72"/>
                  <a:pt x="109" y="72"/>
                </a:cubicBezTo>
                <a:cubicBezTo>
                  <a:pt x="107" y="72"/>
                  <a:pt x="105" y="73"/>
                  <a:pt x="104" y="75"/>
                </a:cubicBezTo>
                <a:cubicBezTo>
                  <a:pt x="103" y="80"/>
                  <a:pt x="100" y="84"/>
                  <a:pt x="97" y="88"/>
                </a:cubicBezTo>
                <a:cubicBezTo>
                  <a:pt x="95" y="90"/>
                  <a:pt x="95" y="92"/>
                  <a:pt x="96" y="94"/>
                </a:cubicBezTo>
                <a:cubicBezTo>
                  <a:pt x="105" y="110"/>
                  <a:pt x="105" y="110"/>
                  <a:pt x="105" y="110"/>
                </a:cubicBezTo>
                <a:cubicBezTo>
                  <a:pt x="94" y="116"/>
                  <a:pt x="94" y="116"/>
                  <a:pt x="94" y="116"/>
                </a:cubicBezTo>
                <a:cubicBezTo>
                  <a:pt x="85" y="101"/>
                  <a:pt x="85" y="101"/>
                  <a:pt x="85" y="101"/>
                </a:cubicBezTo>
                <a:cubicBezTo>
                  <a:pt x="84" y="99"/>
                  <a:pt x="81" y="98"/>
                  <a:pt x="79" y="98"/>
                </a:cubicBezTo>
                <a:cubicBezTo>
                  <a:pt x="78" y="99"/>
                  <a:pt x="78" y="99"/>
                  <a:pt x="77" y="99"/>
                </a:cubicBezTo>
                <a:cubicBezTo>
                  <a:pt x="77" y="90"/>
                  <a:pt x="77" y="90"/>
                  <a:pt x="77" y="90"/>
                </a:cubicBezTo>
                <a:cubicBezTo>
                  <a:pt x="88" y="87"/>
                  <a:pt x="97" y="77"/>
                  <a:pt x="97" y="65"/>
                </a:cubicBezTo>
                <a:cubicBezTo>
                  <a:pt x="97" y="53"/>
                  <a:pt x="88" y="43"/>
                  <a:pt x="77" y="40"/>
                </a:cubicBezTo>
                <a:cubicBezTo>
                  <a:pt x="77" y="31"/>
                  <a:pt x="77" y="31"/>
                  <a:pt x="77" y="31"/>
                </a:cubicBezTo>
                <a:cubicBezTo>
                  <a:pt x="78" y="31"/>
                  <a:pt x="78" y="31"/>
                  <a:pt x="79" y="32"/>
                </a:cubicBezTo>
                <a:cubicBezTo>
                  <a:pt x="81" y="32"/>
                  <a:pt x="84" y="31"/>
                  <a:pt x="85" y="29"/>
                </a:cubicBezTo>
                <a:cubicBezTo>
                  <a:pt x="94" y="14"/>
                  <a:pt x="94" y="14"/>
                  <a:pt x="94" y="14"/>
                </a:cubicBezTo>
                <a:cubicBezTo>
                  <a:pt x="105" y="20"/>
                  <a:pt x="105" y="20"/>
                  <a:pt x="105" y="20"/>
                </a:cubicBezTo>
                <a:cubicBezTo>
                  <a:pt x="96" y="36"/>
                  <a:pt x="96" y="36"/>
                  <a:pt x="96" y="36"/>
                </a:cubicBezTo>
                <a:cubicBezTo>
                  <a:pt x="95" y="38"/>
                  <a:pt x="95" y="40"/>
                  <a:pt x="97" y="42"/>
                </a:cubicBezTo>
                <a:cubicBezTo>
                  <a:pt x="100" y="46"/>
                  <a:pt x="103" y="50"/>
                  <a:pt x="104" y="55"/>
                </a:cubicBezTo>
                <a:cubicBezTo>
                  <a:pt x="105" y="57"/>
                  <a:pt x="107" y="58"/>
                  <a:pt x="109" y="59"/>
                </a:cubicBezTo>
                <a:cubicBezTo>
                  <a:pt x="127" y="59"/>
                  <a:pt x="127" y="59"/>
                  <a:pt x="127" y="59"/>
                </a:cubicBezTo>
                <a:lnTo>
                  <a:pt x="127" y="72"/>
                </a:lnTo>
                <a:close/>
              </a:path>
            </a:pathLst>
          </a:custGeom>
          <a:solidFill>
            <a:schemeClr val="lt1"/>
          </a:solid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rgbClr val="000000"/>
              </a:buClr>
              <a:buFont typeface="Arial"/>
              <a:buNone/>
            </a:pPr>
            <a:endParaRPr sz="1800">
              <a:solidFill>
                <a:srgbClr val="000000"/>
              </a:solidFill>
              <a:latin typeface="Calibri"/>
              <a:ea typeface="Calibri"/>
              <a:cs typeface="Calibri"/>
              <a:sym typeface="Calibri"/>
            </a:endParaRPr>
          </a:p>
        </p:txBody>
      </p:sp>
      <p:sp>
        <p:nvSpPr>
          <p:cNvPr id="1001" name="Google Shape;1001;p36"/>
          <p:cNvSpPr/>
          <p:nvPr/>
        </p:nvSpPr>
        <p:spPr>
          <a:xfrm>
            <a:off x="4651032" y="3068090"/>
            <a:ext cx="358659" cy="361970"/>
          </a:xfrm>
          <a:custGeom>
            <a:avLst/>
            <a:gdLst/>
            <a:ahLst/>
            <a:cxnLst/>
            <a:rect l="l" t="t" r="r" b="b"/>
            <a:pathLst>
              <a:path w="137" h="138" extrusionOk="0">
                <a:moveTo>
                  <a:pt x="136" y="63"/>
                </a:moveTo>
                <a:cubicBezTo>
                  <a:pt x="125" y="48"/>
                  <a:pt x="125" y="48"/>
                  <a:pt x="125" y="48"/>
                </a:cubicBezTo>
                <a:cubicBezTo>
                  <a:pt x="125" y="29"/>
                  <a:pt x="125" y="29"/>
                  <a:pt x="125" y="29"/>
                </a:cubicBezTo>
                <a:cubicBezTo>
                  <a:pt x="125" y="27"/>
                  <a:pt x="123" y="25"/>
                  <a:pt x="121" y="24"/>
                </a:cubicBezTo>
                <a:cubicBezTo>
                  <a:pt x="103" y="18"/>
                  <a:pt x="103" y="18"/>
                  <a:pt x="103" y="18"/>
                </a:cubicBezTo>
                <a:cubicBezTo>
                  <a:pt x="93" y="3"/>
                  <a:pt x="93" y="3"/>
                  <a:pt x="93" y="3"/>
                </a:cubicBezTo>
                <a:cubicBezTo>
                  <a:pt x="91" y="1"/>
                  <a:pt x="89" y="0"/>
                  <a:pt x="87" y="1"/>
                </a:cubicBezTo>
                <a:cubicBezTo>
                  <a:pt x="69" y="7"/>
                  <a:pt x="69" y="7"/>
                  <a:pt x="69" y="7"/>
                </a:cubicBezTo>
                <a:cubicBezTo>
                  <a:pt x="51" y="1"/>
                  <a:pt x="51" y="1"/>
                  <a:pt x="51" y="1"/>
                </a:cubicBezTo>
                <a:cubicBezTo>
                  <a:pt x="49" y="0"/>
                  <a:pt x="46" y="1"/>
                  <a:pt x="45" y="3"/>
                </a:cubicBezTo>
                <a:cubicBezTo>
                  <a:pt x="34" y="18"/>
                  <a:pt x="34" y="18"/>
                  <a:pt x="34" y="18"/>
                </a:cubicBezTo>
                <a:cubicBezTo>
                  <a:pt x="17" y="24"/>
                  <a:pt x="17" y="24"/>
                  <a:pt x="17" y="24"/>
                </a:cubicBezTo>
                <a:cubicBezTo>
                  <a:pt x="14" y="25"/>
                  <a:pt x="13" y="27"/>
                  <a:pt x="13" y="29"/>
                </a:cubicBezTo>
                <a:cubicBezTo>
                  <a:pt x="13" y="48"/>
                  <a:pt x="13" y="48"/>
                  <a:pt x="13" y="48"/>
                </a:cubicBezTo>
                <a:cubicBezTo>
                  <a:pt x="2" y="63"/>
                  <a:pt x="2" y="63"/>
                  <a:pt x="2" y="63"/>
                </a:cubicBezTo>
                <a:cubicBezTo>
                  <a:pt x="0" y="65"/>
                  <a:pt x="0" y="67"/>
                  <a:pt x="2" y="69"/>
                </a:cubicBezTo>
                <a:cubicBezTo>
                  <a:pt x="13" y="83"/>
                  <a:pt x="13" y="83"/>
                  <a:pt x="13" y="83"/>
                </a:cubicBezTo>
                <a:cubicBezTo>
                  <a:pt x="1" y="130"/>
                  <a:pt x="1" y="130"/>
                  <a:pt x="1" y="130"/>
                </a:cubicBezTo>
                <a:cubicBezTo>
                  <a:pt x="0" y="135"/>
                  <a:pt x="4" y="138"/>
                  <a:pt x="8" y="137"/>
                </a:cubicBezTo>
                <a:cubicBezTo>
                  <a:pt x="40" y="121"/>
                  <a:pt x="40" y="121"/>
                  <a:pt x="40" y="121"/>
                </a:cubicBezTo>
                <a:cubicBezTo>
                  <a:pt x="45" y="129"/>
                  <a:pt x="45" y="129"/>
                  <a:pt x="45" y="129"/>
                </a:cubicBezTo>
                <a:cubicBezTo>
                  <a:pt x="46" y="131"/>
                  <a:pt x="49" y="131"/>
                  <a:pt x="51" y="131"/>
                </a:cubicBezTo>
                <a:cubicBezTo>
                  <a:pt x="69" y="125"/>
                  <a:pt x="69" y="125"/>
                  <a:pt x="69" y="125"/>
                </a:cubicBezTo>
                <a:cubicBezTo>
                  <a:pt x="87" y="131"/>
                  <a:pt x="87" y="131"/>
                  <a:pt x="87" y="131"/>
                </a:cubicBezTo>
                <a:cubicBezTo>
                  <a:pt x="89" y="131"/>
                  <a:pt x="91" y="131"/>
                  <a:pt x="93" y="129"/>
                </a:cubicBezTo>
                <a:cubicBezTo>
                  <a:pt x="103" y="113"/>
                  <a:pt x="103" y="113"/>
                  <a:pt x="103" y="113"/>
                </a:cubicBezTo>
                <a:cubicBezTo>
                  <a:pt x="121" y="108"/>
                  <a:pt x="121" y="108"/>
                  <a:pt x="121" y="108"/>
                </a:cubicBezTo>
                <a:cubicBezTo>
                  <a:pt x="123" y="107"/>
                  <a:pt x="125" y="105"/>
                  <a:pt x="125" y="103"/>
                </a:cubicBezTo>
                <a:cubicBezTo>
                  <a:pt x="125" y="84"/>
                  <a:pt x="125" y="84"/>
                  <a:pt x="125" y="84"/>
                </a:cubicBezTo>
                <a:cubicBezTo>
                  <a:pt x="136" y="69"/>
                  <a:pt x="136" y="69"/>
                  <a:pt x="136" y="69"/>
                </a:cubicBezTo>
                <a:cubicBezTo>
                  <a:pt x="137" y="67"/>
                  <a:pt x="137" y="65"/>
                  <a:pt x="136" y="63"/>
                </a:cubicBezTo>
                <a:close/>
                <a:moveTo>
                  <a:pt x="115" y="79"/>
                </a:moveTo>
                <a:cubicBezTo>
                  <a:pt x="114" y="80"/>
                  <a:pt x="114" y="81"/>
                  <a:pt x="114" y="82"/>
                </a:cubicBezTo>
                <a:cubicBezTo>
                  <a:pt x="114" y="99"/>
                  <a:pt x="114" y="99"/>
                  <a:pt x="114" y="99"/>
                </a:cubicBezTo>
                <a:cubicBezTo>
                  <a:pt x="98" y="104"/>
                  <a:pt x="98" y="104"/>
                  <a:pt x="98" y="104"/>
                </a:cubicBezTo>
                <a:cubicBezTo>
                  <a:pt x="97" y="104"/>
                  <a:pt x="96" y="105"/>
                  <a:pt x="96" y="106"/>
                </a:cubicBezTo>
                <a:cubicBezTo>
                  <a:pt x="86" y="119"/>
                  <a:pt x="86" y="119"/>
                  <a:pt x="86" y="119"/>
                </a:cubicBezTo>
                <a:cubicBezTo>
                  <a:pt x="71" y="114"/>
                  <a:pt x="71" y="114"/>
                  <a:pt x="71" y="114"/>
                </a:cubicBezTo>
                <a:cubicBezTo>
                  <a:pt x="69" y="113"/>
                  <a:pt x="68" y="113"/>
                  <a:pt x="67" y="114"/>
                </a:cubicBezTo>
                <a:cubicBezTo>
                  <a:pt x="52" y="119"/>
                  <a:pt x="52" y="119"/>
                  <a:pt x="52" y="119"/>
                </a:cubicBezTo>
                <a:cubicBezTo>
                  <a:pt x="46" y="111"/>
                  <a:pt x="46" y="111"/>
                  <a:pt x="46" y="111"/>
                </a:cubicBezTo>
                <a:cubicBezTo>
                  <a:pt x="45" y="109"/>
                  <a:pt x="42" y="109"/>
                  <a:pt x="39" y="110"/>
                </a:cubicBezTo>
                <a:cubicBezTo>
                  <a:pt x="14" y="122"/>
                  <a:pt x="14" y="122"/>
                  <a:pt x="14" y="122"/>
                </a:cubicBezTo>
                <a:cubicBezTo>
                  <a:pt x="24" y="84"/>
                  <a:pt x="24" y="84"/>
                  <a:pt x="24" y="84"/>
                </a:cubicBezTo>
                <a:cubicBezTo>
                  <a:pt x="24" y="82"/>
                  <a:pt x="24" y="80"/>
                  <a:pt x="23" y="79"/>
                </a:cubicBezTo>
                <a:cubicBezTo>
                  <a:pt x="13" y="66"/>
                  <a:pt x="13" y="66"/>
                  <a:pt x="13" y="66"/>
                </a:cubicBezTo>
                <a:cubicBezTo>
                  <a:pt x="23" y="53"/>
                  <a:pt x="23" y="53"/>
                  <a:pt x="23" y="53"/>
                </a:cubicBezTo>
                <a:cubicBezTo>
                  <a:pt x="23" y="52"/>
                  <a:pt x="24" y="51"/>
                  <a:pt x="24" y="49"/>
                </a:cubicBezTo>
                <a:cubicBezTo>
                  <a:pt x="23" y="33"/>
                  <a:pt x="23" y="33"/>
                  <a:pt x="23" y="33"/>
                </a:cubicBezTo>
                <a:cubicBezTo>
                  <a:pt x="39" y="28"/>
                  <a:pt x="39" y="28"/>
                  <a:pt x="39" y="28"/>
                </a:cubicBezTo>
                <a:cubicBezTo>
                  <a:pt x="40" y="28"/>
                  <a:pt x="41" y="27"/>
                  <a:pt x="42" y="26"/>
                </a:cubicBezTo>
                <a:cubicBezTo>
                  <a:pt x="52" y="12"/>
                  <a:pt x="52" y="12"/>
                  <a:pt x="52" y="12"/>
                </a:cubicBezTo>
                <a:cubicBezTo>
                  <a:pt x="67" y="18"/>
                  <a:pt x="67" y="18"/>
                  <a:pt x="67" y="18"/>
                </a:cubicBezTo>
                <a:cubicBezTo>
                  <a:pt x="68" y="18"/>
                  <a:pt x="69" y="18"/>
                  <a:pt x="71" y="18"/>
                </a:cubicBezTo>
                <a:cubicBezTo>
                  <a:pt x="86" y="12"/>
                  <a:pt x="86" y="12"/>
                  <a:pt x="86" y="12"/>
                </a:cubicBezTo>
                <a:cubicBezTo>
                  <a:pt x="96" y="26"/>
                  <a:pt x="96" y="26"/>
                  <a:pt x="96" y="26"/>
                </a:cubicBezTo>
                <a:cubicBezTo>
                  <a:pt x="96" y="27"/>
                  <a:pt x="97" y="28"/>
                  <a:pt x="98" y="28"/>
                </a:cubicBezTo>
                <a:cubicBezTo>
                  <a:pt x="114" y="33"/>
                  <a:pt x="114" y="33"/>
                  <a:pt x="114" y="33"/>
                </a:cubicBezTo>
                <a:cubicBezTo>
                  <a:pt x="114" y="49"/>
                  <a:pt x="114" y="49"/>
                  <a:pt x="114" y="49"/>
                </a:cubicBezTo>
                <a:cubicBezTo>
                  <a:pt x="114" y="51"/>
                  <a:pt x="114" y="52"/>
                  <a:pt x="115" y="53"/>
                </a:cubicBezTo>
                <a:cubicBezTo>
                  <a:pt x="125" y="66"/>
                  <a:pt x="125" y="66"/>
                  <a:pt x="125" y="66"/>
                </a:cubicBezTo>
                <a:lnTo>
                  <a:pt x="115" y="79"/>
                </a:lnTo>
                <a:close/>
                <a:moveTo>
                  <a:pt x="90" y="49"/>
                </a:moveTo>
                <a:cubicBezTo>
                  <a:pt x="90" y="56"/>
                  <a:pt x="87" y="63"/>
                  <a:pt x="82" y="67"/>
                </a:cubicBezTo>
                <a:cubicBezTo>
                  <a:pt x="77" y="70"/>
                  <a:pt x="74" y="76"/>
                  <a:pt x="74" y="81"/>
                </a:cubicBezTo>
                <a:cubicBezTo>
                  <a:pt x="74" y="81"/>
                  <a:pt x="74" y="81"/>
                  <a:pt x="74" y="81"/>
                </a:cubicBezTo>
                <a:cubicBezTo>
                  <a:pt x="74" y="84"/>
                  <a:pt x="72" y="87"/>
                  <a:pt x="69" y="87"/>
                </a:cubicBezTo>
                <a:cubicBezTo>
                  <a:pt x="66" y="87"/>
                  <a:pt x="64" y="85"/>
                  <a:pt x="64" y="82"/>
                </a:cubicBezTo>
                <a:cubicBezTo>
                  <a:pt x="64" y="81"/>
                  <a:pt x="64" y="81"/>
                  <a:pt x="64" y="81"/>
                </a:cubicBezTo>
                <a:cubicBezTo>
                  <a:pt x="64" y="72"/>
                  <a:pt x="68" y="64"/>
                  <a:pt x="75" y="58"/>
                </a:cubicBezTo>
                <a:cubicBezTo>
                  <a:pt x="78" y="56"/>
                  <a:pt x="80" y="53"/>
                  <a:pt x="80" y="49"/>
                </a:cubicBezTo>
                <a:cubicBezTo>
                  <a:pt x="79" y="44"/>
                  <a:pt x="75" y="39"/>
                  <a:pt x="69" y="39"/>
                </a:cubicBezTo>
                <a:cubicBezTo>
                  <a:pt x="66" y="39"/>
                  <a:pt x="64" y="40"/>
                  <a:pt x="61" y="42"/>
                </a:cubicBezTo>
                <a:cubicBezTo>
                  <a:pt x="59" y="44"/>
                  <a:pt x="58" y="47"/>
                  <a:pt x="58" y="50"/>
                </a:cubicBezTo>
                <a:cubicBezTo>
                  <a:pt x="58" y="53"/>
                  <a:pt x="56" y="55"/>
                  <a:pt x="53" y="55"/>
                </a:cubicBezTo>
                <a:cubicBezTo>
                  <a:pt x="50" y="55"/>
                  <a:pt x="48" y="52"/>
                  <a:pt x="48" y="50"/>
                </a:cubicBezTo>
                <a:cubicBezTo>
                  <a:pt x="48" y="44"/>
                  <a:pt x="50" y="38"/>
                  <a:pt x="54" y="34"/>
                </a:cubicBezTo>
                <a:cubicBezTo>
                  <a:pt x="58" y="30"/>
                  <a:pt x="64" y="28"/>
                  <a:pt x="69" y="28"/>
                </a:cubicBezTo>
                <a:cubicBezTo>
                  <a:pt x="81" y="29"/>
                  <a:pt x="90" y="38"/>
                  <a:pt x="90" y="49"/>
                </a:cubicBezTo>
                <a:close/>
                <a:moveTo>
                  <a:pt x="74" y="99"/>
                </a:moveTo>
                <a:cubicBezTo>
                  <a:pt x="74" y="102"/>
                  <a:pt x="72" y="104"/>
                  <a:pt x="69" y="104"/>
                </a:cubicBezTo>
                <a:cubicBezTo>
                  <a:pt x="66" y="104"/>
                  <a:pt x="64" y="102"/>
                  <a:pt x="64" y="99"/>
                </a:cubicBezTo>
                <a:cubicBezTo>
                  <a:pt x="64" y="96"/>
                  <a:pt x="66" y="94"/>
                  <a:pt x="69" y="94"/>
                </a:cubicBezTo>
                <a:cubicBezTo>
                  <a:pt x="72" y="94"/>
                  <a:pt x="74" y="96"/>
                  <a:pt x="74" y="9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2" name="Google Shape;1002;p36"/>
          <p:cNvSpPr/>
          <p:nvPr/>
        </p:nvSpPr>
        <p:spPr>
          <a:xfrm>
            <a:off x="4647370" y="1580299"/>
            <a:ext cx="335484" cy="356453"/>
          </a:xfrm>
          <a:custGeom>
            <a:avLst/>
            <a:gdLst/>
            <a:ahLst/>
            <a:cxnLst/>
            <a:rect l="l" t="t" r="r" b="b"/>
            <a:pathLst>
              <a:path w="128" h="136" extrusionOk="0">
                <a:moveTo>
                  <a:pt x="126" y="108"/>
                </a:moveTo>
                <a:cubicBezTo>
                  <a:pt x="112" y="86"/>
                  <a:pt x="112" y="86"/>
                  <a:pt x="112" y="86"/>
                </a:cubicBezTo>
                <a:cubicBezTo>
                  <a:pt x="112" y="48"/>
                  <a:pt x="112" y="48"/>
                  <a:pt x="112" y="48"/>
                </a:cubicBezTo>
                <a:cubicBezTo>
                  <a:pt x="112" y="21"/>
                  <a:pt x="90" y="0"/>
                  <a:pt x="64" y="0"/>
                </a:cubicBezTo>
                <a:cubicBezTo>
                  <a:pt x="37" y="0"/>
                  <a:pt x="16" y="21"/>
                  <a:pt x="16" y="48"/>
                </a:cubicBezTo>
                <a:cubicBezTo>
                  <a:pt x="16" y="86"/>
                  <a:pt x="16" y="86"/>
                  <a:pt x="16" y="86"/>
                </a:cubicBezTo>
                <a:cubicBezTo>
                  <a:pt x="2" y="108"/>
                  <a:pt x="2" y="108"/>
                  <a:pt x="2" y="108"/>
                </a:cubicBezTo>
                <a:cubicBezTo>
                  <a:pt x="0" y="111"/>
                  <a:pt x="2" y="116"/>
                  <a:pt x="6" y="116"/>
                </a:cubicBezTo>
                <a:cubicBezTo>
                  <a:pt x="39" y="116"/>
                  <a:pt x="39" y="116"/>
                  <a:pt x="39" y="116"/>
                </a:cubicBezTo>
                <a:cubicBezTo>
                  <a:pt x="41" y="127"/>
                  <a:pt x="52" y="136"/>
                  <a:pt x="64" y="136"/>
                </a:cubicBezTo>
                <a:cubicBezTo>
                  <a:pt x="76" y="136"/>
                  <a:pt x="86" y="127"/>
                  <a:pt x="89" y="116"/>
                </a:cubicBezTo>
                <a:cubicBezTo>
                  <a:pt x="121" y="116"/>
                  <a:pt x="121" y="116"/>
                  <a:pt x="121" y="116"/>
                </a:cubicBezTo>
                <a:cubicBezTo>
                  <a:pt x="126" y="116"/>
                  <a:pt x="128" y="111"/>
                  <a:pt x="126" y="108"/>
                </a:cubicBezTo>
                <a:close/>
                <a:moveTo>
                  <a:pt x="27" y="48"/>
                </a:moveTo>
                <a:cubicBezTo>
                  <a:pt x="27" y="27"/>
                  <a:pt x="44" y="10"/>
                  <a:pt x="65" y="10"/>
                </a:cubicBezTo>
                <a:cubicBezTo>
                  <a:pt x="85" y="11"/>
                  <a:pt x="101" y="28"/>
                  <a:pt x="101" y="48"/>
                </a:cubicBezTo>
                <a:cubicBezTo>
                  <a:pt x="101" y="82"/>
                  <a:pt x="101" y="82"/>
                  <a:pt x="101" y="82"/>
                </a:cubicBezTo>
                <a:cubicBezTo>
                  <a:pt x="27" y="82"/>
                  <a:pt x="27" y="82"/>
                  <a:pt x="27" y="82"/>
                </a:cubicBezTo>
                <a:lnTo>
                  <a:pt x="27" y="48"/>
                </a:lnTo>
                <a:close/>
                <a:moveTo>
                  <a:pt x="64" y="125"/>
                </a:moveTo>
                <a:cubicBezTo>
                  <a:pt x="57" y="125"/>
                  <a:pt x="52" y="121"/>
                  <a:pt x="50" y="116"/>
                </a:cubicBezTo>
                <a:cubicBezTo>
                  <a:pt x="78" y="116"/>
                  <a:pt x="78" y="116"/>
                  <a:pt x="78" y="116"/>
                </a:cubicBezTo>
                <a:cubicBezTo>
                  <a:pt x="76" y="121"/>
                  <a:pt x="70" y="125"/>
                  <a:pt x="64" y="125"/>
                </a:cubicBezTo>
                <a:close/>
                <a:moveTo>
                  <a:pt x="16" y="105"/>
                </a:moveTo>
                <a:cubicBezTo>
                  <a:pt x="24" y="93"/>
                  <a:pt x="24" y="93"/>
                  <a:pt x="24" y="93"/>
                </a:cubicBezTo>
                <a:cubicBezTo>
                  <a:pt x="104" y="93"/>
                  <a:pt x="104" y="93"/>
                  <a:pt x="104" y="93"/>
                </a:cubicBezTo>
                <a:cubicBezTo>
                  <a:pt x="111" y="105"/>
                  <a:pt x="111" y="105"/>
                  <a:pt x="111" y="105"/>
                </a:cubicBezTo>
                <a:cubicBezTo>
                  <a:pt x="100" y="105"/>
                  <a:pt x="26" y="105"/>
                  <a:pt x="16" y="105"/>
                </a:cubicBezTo>
                <a:close/>
              </a:path>
            </a:pathLst>
          </a:custGeom>
          <a:solidFill>
            <a:schemeClr val="lt1"/>
          </a:solid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rgbClr val="000000"/>
              </a:buClr>
              <a:buFont typeface="Arial"/>
              <a:buNone/>
            </a:pPr>
            <a:endParaRPr sz="1800">
              <a:solidFill>
                <a:srgbClr val="000000"/>
              </a:solidFill>
              <a:latin typeface="Calibri"/>
              <a:ea typeface="Calibri"/>
              <a:cs typeface="Calibri"/>
              <a:sym typeface="Calibri"/>
            </a:endParaRPr>
          </a:p>
        </p:txBody>
      </p:sp>
      <p:sp>
        <p:nvSpPr>
          <p:cNvPr id="1003" name="Google Shape;1003;p36"/>
          <p:cNvSpPr/>
          <p:nvPr/>
        </p:nvSpPr>
        <p:spPr>
          <a:xfrm>
            <a:off x="815740" y="1577540"/>
            <a:ext cx="361970" cy="361970"/>
          </a:xfrm>
          <a:custGeom>
            <a:avLst/>
            <a:gdLst/>
            <a:ahLst/>
            <a:cxnLst/>
            <a:rect l="l" t="t" r="r" b="b"/>
            <a:pathLst>
              <a:path w="138" h="138" extrusionOk="0">
                <a:moveTo>
                  <a:pt x="133" y="0"/>
                </a:moveTo>
                <a:cubicBezTo>
                  <a:pt x="27" y="0"/>
                  <a:pt x="27" y="0"/>
                  <a:pt x="27" y="0"/>
                </a:cubicBezTo>
                <a:cubicBezTo>
                  <a:pt x="24" y="0"/>
                  <a:pt x="22" y="2"/>
                  <a:pt x="22" y="5"/>
                </a:cubicBezTo>
                <a:cubicBezTo>
                  <a:pt x="22" y="88"/>
                  <a:pt x="22" y="88"/>
                  <a:pt x="22" y="88"/>
                </a:cubicBezTo>
                <a:cubicBezTo>
                  <a:pt x="2" y="128"/>
                  <a:pt x="2" y="128"/>
                  <a:pt x="2" y="128"/>
                </a:cubicBezTo>
                <a:cubicBezTo>
                  <a:pt x="0" y="133"/>
                  <a:pt x="5" y="138"/>
                  <a:pt x="10" y="135"/>
                </a:cubicBezTo>
                <a:cubicBezTo>
                  <a:pt x="50" y="116"/>
                  <a:pt x="50" y="116"/>
                  <a:pt x="50" y="116"/>
                </a:cubicBezTo>
                <a:cubicBezTo>
                  <a:pt x="133" y="116"/>
                  <a:pt x="133" y="116"/>
                  <a:pt x="133" y="116"/>
                </a:cubicBezTo>
                <a:cubicBezTo>
                  <a:pt x="135" y="116"/>
                  <a:pt x="138" y="113"/>
                  <a:pt x="138" y="110"/>
                </a:cubicBezTo>
                <a:cubicBezTo>
                  <a:pt x="138" y="5"/>
                  <a:pt x="138" y="5"/>
                  <a:pt x="138" y="5"/>
                </a:cubicBezTo>
                <a:cubicBezTo>
                  <a:pt x="138" y="2"/>
                  <a:pt x="135" y="0"/>
                  <a:pt x="133" y="0"/>
                </a:cubicBezTo>
                <a:close/>
                <a:moveTo>
                  <a:pt x="127" y="105"/>
                </a:moveTo>
                <a:cubicBezTo>
                  <a:pt x="49" y="105"/>
                  <a:pt x="49" y="105"/>
                  <a:pt x="49" y="105"/>
                </a:cubicBezTo>
                <a:cubicBezTo>
                  <a:pt x="48" y="105"/>
                  <a:pt x="47" y="105"/>
                  <a:pt x="47" y="106"/>
                </a:cubicBezTo>
                <a:cubicBezTo>
                  <a:pt x="19" y="119"/>
                  <a:pt x="19" y="119"/>
                  <a:pt x="19" y="119"/>
                </a:cubicBezTo>
                <a:cubicBezTo>
                  <a:pt x="32" y="91"/>
                  <a:pt x="32" y="91"/>
                  <a:pt x="32" y="91"/>
                </a:cubicBezTo>
                <a:cubicBezTo>
                  <a:pt x="33" y="90"/>
                  <a:pt x="33" y="90"/>
                  <a:pt x="33" y="89"/>
                </a:cubicBezTo>
                <a:cubicBezTo>
                  <a:pt x="33" y="11"/>
                  <a:pt x="33" y="11"/>
                  <a:pt x="33" y="11"/>
                </a:cubicBezTo>
                <a:cubicBezTo>
                  <a:pt x="127" y="11"/>
                  <a:pt x="127" y="11"/>
                  <a:pt x="127" y="11"/>
                </a:cubicBezTo>
                <a:lnTo>
                  <a:pt x="127" y="105"/>
                </a:lnTo>
                <a:close/>
                <a:moveTo>
                  <a:pt x="61" y="84"/>
                </a:moveTo>
                <a:cubicBezTo>
                  <a:pt x="104" y="63"/>
                  <a:pt x="104" y="63"/>
                  <a:pt x="104" y="63"/>
                </a:cubicBezTo>
                <a:cubicBezTo>
                  <a:pt x="108" y="61"/>
                  <a:pt x="108" y="55"/>
                  <a:pt x="104" y="53"/>
                </a:cubicBezTo>
                <a:cubicBezTo>
                  <a:pt x="61" y="32"/>
                  <a:pt x="61" y="32"/>
                  <a:pt x="61" y="32"/>
                </a:cubicBezTo>
                <a:cubicBezTo>
                  <a:pt x="58" y="30"/>
                  <a:pt x="53" y="33"/>
                  <a:pt x="53" y="37"/>
                </a:cubicBezTo>
                <a:cubicBezTo>
                  <a:pt x="53" y="79"/>
                  <a:pt x="53" y="79"/>
                  <a:pt x="53" y="79"/>
                </a:cubicBezTo>
                <a:cubicBezTo>
                  <a:pt x="53" y="83"/>
                  <a:pt x="58" y="86"/>
                  <a:pt x="61" y="84"/>
                </a:cubicBezTo>
                <a:close/>
                <a:moveTo>
                  <a:pt x="64" y="45"/>
                </a:moveTo>
                <a:cubicBezTo>
                  <a:pt x="89" y="58"/>
                  <a:pt x="89" y="58"/>
                  <a:pt x="89" y="58"/>
                </a:cubicBezTo>
                <a:cubicBezTo>
                  <a:pt x="64" y="71"/>
                  <a:pt x="64" y="71"/>
                  <a:pt x="64" y="71"/>
                </a:cubicBezTo>
                <a:lnTo>
                  <a:pt x="64" y="4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09"/>
        <p:cNvGrpSpPr/>
        <p:nvPr/>
      </p:nvGrpSpPr>
      <p:grpSpPr>
        <a:xfrm>
          <a:off x="0" y="0"/>
          <a:ext cx="0" cy="0"/>
          <a:chOff x="0" y="0"/>
          <a:chExt cx="0" cy="0"/>
        </a:xfrm>
      </p:grpSpPr>
      <p:sp>
        <p:nvSpPr>
          <p:cNvPr id="910" name="Google Shape;910;p33"/>
          <p:cNvSpPr txBox="1">
            <a:spLocks noGrp="1"/>
          </p:cNvSpPr>
          <p:nvPr>
            <p:ph type="title"/>
          </p:nvPr>
        </p:nvSpPr>
        <p:spPr>
          <a:xfrm>
            <a:off x="2521819" y="2724653"/>
            <a:ext cx="5908956" cy="1031100"/>
          </a:xfrm>
          <a:prstGeom prst="rect">
            <a:avLst/>
          </a:prstGeom>
        </p:spPr>
        <p:txBody>
          <a:bodyPr spcFirstLastPara="1" wrap="square" lIns="91425" tIns="91425" rIns="91425" bIns="91425" anchor="ctr" anchorCtr="0">
            <a:noAutofit/>
          </a:bodyPr>
          <a:lstStyle/>
          <a:p>
            <a:r>
              <a:rPr lang="en-US" b="1" dirty="0"/>
              <a:t>System Analysis</a:t>
            </a:r>
            <a:endParaRPr lang="en-US" dirty="0"/>
          </a:p>
        </p:txBody>
      </p:sp>
      <p:sp>
        <p:nvSpPr>
          <p:cNvPr id="911" name="Google Shape;911;p33"/>
          <p:cNvSpPr txBox="1">
            <a:spLocks noGrp="1"/>
          </p:cNvSpPr>
          <p:nvPr>
            <p:ph type="title" idx="2"/>
          </p:nvPr>
        </p:nvSpPr>
        <p:spPr>
          <a:xfrm>
            <a:off x="7195075" y="1806613"/>
            <a:ext cx="1235700" cy="841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02</a:t>
            </a:r>
            <a:endParaRPr dirty="0"/>
          </a:p>
        </p:txBody>
      </p:sp>
      <p:grpSp>
        <p:nvGrpSpPr>
          <p:cNvPr id="912" name="Google Shape;912;p33"/>
          <p:cNvGrpSpPr/>
          <p:nvPr/>
        </p:nvGrpSpPr>
        <p:grpSpPr>
          <a:xfrm>
            <a:off x="492794" y="1567600"/>
            <a:ext cx="2253212" cy="2726351"/>
            <a:chOff x="704550" y="1577225"/>
            <a:chExt cx="2253212" cy="2726351"/>
          </a:xfrm>
        </p:grpSpPr>
        <p:grpSp>
          <p:nvGrpSpPr>
            <p:cNvPr id="913" name="Google Shape;913;p33"/>
            <p:cNvGrpSpPr/>
            <p:nvPr/>
          </p:nvGrpSpPr>
          <p:grpSpPr>
            <a:xfrm>
              <a:off x="713213" y="1577225"/>
              <a:ext cx="1544638" cy="528638"/>
              <a:chOff x="713213" y="1004650"/>
              <a:chExt cx="1544638" cy="528638"/>
            </a:xfrm>
          </p:grpSpPr>
          <p:sp>
            <p:nvSpPr>
              <p:cNvPr id="914" name="Google Shape;914;p33"/>
              <p:cNvSpPr/>
              <p:nvPr/>
            </p:nvSpPr>
            <p:spPr>
              <a:xfrm flipH="1">
                <a:off x="713213" y="1004650"/>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15" name="Google Shape;915;p33"/>
              <p:cNvGrpSpPr/>
              <p:nvPr/>
            </p:nvGrpSpPr>
            <p:grpSpPr>
              <a:xfrm>
                <a:off x="842638" y="1142757"/>
                <a:ext cx="1285800" cy="204775"/>
                <a:chOff x="5848350" y="2788450"/>
                <a:chExt cx="1285800" cy="204775"/>
              </a:xfrm>
            </p:grpSpPr>
            <p:cxnSp>
              <p:nvCxnSpPr>
                <p:cNvPr id="916" name="Google Shape;916;p33"/>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917" name="Google Shape;917;p33"/>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918" name="Google Shape;918;p33"/>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919" name="Google Shape;919;p33"/>
            <p:cNvGrpSpPr/>
            <p:nvPr/>
          </p:nvGrpSpPr>
          <p:grpSpPr>
            <a:xfrm>
              <a:off x="704551" y="2432263"/>
              <a:ext cx="879475" cy="1439864"/>
              <a:chOff x="704550" y="2022613"/>
              <a:chExt cx="879475" cy="1439864"/>
            </a:xfrm>
          </p:grpSpPr>
          <p:sp>
            <p:nvSpPr>
              <p:cNvPr id="920" name="Google Shape;920;p33"/>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921" name="Google Shape;921;p33"/>
              <p:cNvGrpSpPr/>
              <p:nvPr/>
            </p:nvGrpSpPr>
            <p:grpSpPr>
              <a:xfrm>
                <a:off x="839488" y="2182413"/>
                <a:ext cx="609600" cy="1117540"/>
                <a:chOff x="7453338" y="715125"/>
                <a:chExt cx="609600" cy="1117540"/>
              </a:xfrm>
            </p:grpSpPr>
            <p:cxnSp>
              <p:nvCxnSpPr>
                <p:cNvPr id="922" name="Google Shape;922;p33"/>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3" name="Google Shape;923;p33"/>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4" name="Google Shape;924;p33"/>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5" name="Google Shape;925;p33"/>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6" name="Google Shape;926;p33"/>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7" name="Google Shape;927;p33"/>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8" name="Google Shape;928;p33"/>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9" name="Google Shape;929;p33"/>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0" name="Google Shape;930;p33"/>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1" name="Google Shape;931;p33"/>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2" name="Google Shape;932;p33"/>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3" name="Google Shape;933;p33"/>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934" name="Google Shape;934;p33"/>
            <p:cNvGrpSpPr/>
            <p:nvPr/>
          </p:nvGrpSpPr>
          <p:grpSpPr>
            <a:xfrm>
              <a:off x="1386950" y="3987826"/>
              <a:ext cx="1544651" cy="315750"/>
              <a:chOff x="1386950" y="3823101"/>
              <a:chExt cx="1544651" cy="315750"/>
            </a:xfrm>
          </p:grpSpPr>
          <p:sp>
            <p:nvSpPr>
              <p:cNvPr id="935" name="Google Shape;935;p33"/>
              <p:cNvSpPr/>
              <p:nvPr/>
            </p:nvSpPr>
            <p:spPr>
              <a:xfrm>
                <a:off x="1386950" y="3823101"/>
                <a:ext cx="1544651" cy="31575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36" name="Google Shape;936;p33"/>
              <p:cNvGrpSpPr/>
              <p:nvPr/>
            </p:nvGrpSpPr>
            <p:grpSpPr>
              <a:xfrm>
                <a:off x="1485502" y="3909138"/>
                <a:ext cx="1369506" cy="102388"/>
                <a:chOff x="5848350" y="2772075"/>
                <a:chExt cx="1285800" cy="102388"/>
              </a:xfrm>
            </p:grpSpPr>
            <p:cxnSp>
              <p:nvCxnSpPr>
                <p:cNvPr id="937" name="Google Shape;937;p33"/>
                <p:cNvCxnSpPr/>
                <p:nvPr/>
              </p:nvCxnSpPr>
              <p:spPr>
                <a:xfrm>
                  <a:off x="5848350" y="2772075"/>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938" name="Google Shape;938;p33"/>
                <p:cNvCxnSpPr/>
                <p:nvPr/>
              </p:nvCxnSpPr>
              <p:spPr>
                <a:xfrm>
                  <a:off x="5848350" y="2874463"/>
                  <a:ext cx="3897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939" name="Google Shape;939;p33"/>
            <p:cNvGrpSpPr/>
            <p:nvPr/>
          </p:nvGrpSpPr>
          <p:grpSpPr>
            <a:xfrm>
              <a:off x="2079875" y="3368426"/>
              <a:ext cx="877888" cy="469900"/>
              <a:chOff x="2079875" y="3121151"/>
              <a:chExt cx="877888" cy="469900"/>
            </a:xfrm>
          </p:grpSpPr>
          <p:sp>
            <p:nvSpPr>
              <p:cNvPr id="940" name="Google Shape;940;p33"/>
              <p:cNvSpPr/>
              <p:nvPr/>
            </p:nvSpPr>
            <p:spPr>
              <a:xfrm>
                <a:off x="2079875" y="3121150"/>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41" name="Google Shape;941;p33"/>
              <p:cNvGrpSpPr/>
              <p:nvPr/>
            </p:nvGrpSpPr>
            <p:grpSpPr>
              <a:xfrm>
                <a:off x="2181689" y="3241906"/>
                <a:ext cx="674279" cy="203189"/>
                <a:chOff x="2181677" y="2165344"/>
                <a:chExt cx="674279" cy="203189"/>
              </a:xfrm>
            </p:grpSpPr>
            <p:cxnSp>
              <p:nvCxnSpPr>
                <p:cNvPr id="942" name="Google Shape;942;p33"/>
                <p:cNvCxnSpPr/>
                <p:nvPr/>
              </p:nvCxnSpPr>
              <p:spPr>
                <a:xfrm>
                  <a:off x="2181677" y="2165344"/>
                  <a:ext cx="674279" cy="0"/>
                </a:xfrm>
                <a:prstGeom prst="straightConnector1">
                  <a:avLst/>
                </a:prstGeom>
                <a:noFill/>
                <a:ln w="9525" cap="flat" cmpd="sng">
                  <a:solidFill>
                    <a:schemeClr val="dk1"/>
                  </a:solidFill>
                  <a:prstDash val="solid"/>
                  <a:round/>
                  <a:headEnd type="none" w="med" len="med"/>
                  <a:tailEnd type="none" w="med" len="med"/>
                </a:ln>
              </p:spPr>
            </p:cxnSp>
            <p:cxnSp>
              <p:nvCxnSpPr>
                <p:cNvPr id="943" name="Google Shape;943;p33"/>
                <p:cNvCxnSpPr/>
                <p:nvPr/>
              </p:nvCxnSpPr>
              <p:spPr>
                <a:xfrm>
                  <a:off x="2181677" y="2266938"/>
                  <a:ext cx="674279" cy="0"/>
                </a:xfrm>
                <a:prstGeom prst="straightConnector1">
                  <a:avLst/>
                </a:prstGeom>
                <a:noFill/>
                <a:ln w="9525" cap="flat" cmpd="sng">
                  <a:solidFill>
                    <a:schemeClr val="dk1"/>
                  </a:solidFill>
                  <a:prstDash val="solid"/>
                  <a:round/>
                  <a:headEnd type="none" w="med" len="med"/>
                  <a:tailEnd type="none" w="med" len="med"/>
                </a:ln>
              </p:spPr>
            </p:cxnSp>
            <p:cxnSp>
              <p:nvCxnSpPr>
                <p:cNvPr id="944" name="Google Shape;944;p33"/>
                <p:cNvCxnSpPr/>
                <p:nvPr/>
              </p:nvCxnSpPr>
              <p:spPr>
                <a:xfrm>
                  <a:off x="2181677" y="2368533"/>
                  <a:ext cx="674279" cy="0"/>
                </a:xfrm>
                <a:prstGeom prst="straightConnector1">
                  <a:avLst/>
                </a:prstGeom>
                <a:noFill/>
                <a:ln w="9525" cap="flat" cmpd="sng">
                  <a:solidFill>
                    <a:schemeClr val="dk1"/>
                  </a:solidFill>
                  <a:prstDash val="solid"/>
                  <a:round/>
                  <a:headEnd type="none" w="med" len="med"/>
                  <a:tailEnd type="none" w="med" len="med"/>
                </a:ln>
              </p:spPr>
            </p:cxnSp>
          </p:grpSp>
        </p:grpSp>
        <p:grpSp>
          <p:nvGrpSpPr>
            <p:cNvPr id="945" name="Google Shape;945;p33"/>
            <p:cNvGrpSpPr/>
            <p:nvPr/>
          </p:nvGrpSpPr>
          <p:grpSpPr>
            <a:xfrm>
              <a:off x="1736425" y="2257167"/>
              <a:ext cx="1094925" cy="430550"/>
              <a:chOff x="1862850" y="1718717"/>
              <a:chExt cx="1094925" cy="430550"/>
            </a:xfrm>
          </p:grpSpPr>
          <p:sp>
            <p:nvSpPr>
              <p:cNvPr id="946" name="Google Shape;946;p33"/>
              <p:cNvSpPr/>
              <p:nvPr/>
            </p:nvSpPr>
            <p:spPr>
              <a:xfrm flipH="1">
                <a:off x="1862850" y="1718717"/>
                <a:ext cx="1094925" cy="430550"/>
              </a:xfrm>
              <a:custGeom>
                <a:avLst/>
                <a:gdLst/>
                <a:ahLst/>
                <a:cxnLst/>
                <a:rect l="l" t="t" r="r" b="b"/>
                <a:pathLst>
                  <a:path w="333" h="131" extrusionOk="0">
                    <a:moveTo>
                      <a:pt x="309" y="0"/>
                    </a:moveTo>
                    <a:cubicBezTo>
                      <a:pt x="23" y="0"/>
                      <a:pt x="23" y="0"/>
                      <a:pt x="23" y="0"/>
                    </a:cubicBezTo>
                    <a:cubicBezTo>
                      <a:pt x="10" y="0"/>
                      <a:pt x="0" y="11"/>
                      <a:pt x="0" y="23"/>
                    </a:cubicBezTo>
                    <a:cubicBezTo>
                      <a:pt x="0" y="95"/>
                      <a:pt x="0" y="95"/>
                      <a:pt x="0" y="95"/>
                    </a:cubicBezTo>
                    <a:cubicBezTo>
                      <a:pt x="0" y="108"/>
                      <a:pt x="10" y="118"/>
                      <a:pt x="23" y="118"/>
                    </a:cubicBezTo>
                    <a:cubicBezTo>
                      <a:pt x="34" y="118"/>
                      <a:pt x="34" y="118"/>
                      <a:pt x="34" y="118"/>
                    </a:cubicBezTo>
                    <a:cubicBezTo>
                      <a:pt x="34" y="122"/>
                      <a:pt x="34" y="126"/>
                      <a:pt x="32" y="130"/>
                    </a:cubicBezTo>
                    <a:cubicBezTo>
                      <a:pt x="32" y="131"/>
                      <a:pt x="32" y="131"/>
                      <a:pt x="32" y="131"/>
                    </a:cubicBezTo>
                    <a:cubicBezTo>
                      <a:pt x="32" y="131"/>
                      <a:pt x="32" y="131"/>
                      <a:pt x="32" y="131"/>
                    </a:cubicBezTo>
                    <a:cubicBezTo>
                      <a:pt x="33" y="131"/>
                      <a:pt x="33" y="131"/>
                      <a:pt x="34" y="131"/>
                    </a:cubicBezTo>
                    <a:cubicBezTo>
                      <a:pt x="37" y="131"/>
                      <a:pt x="41" y="130"/>
                      <a:pt x="44" y="127"/>
                    </a:cubicBezTo>
                    <a:cubicBezTo>
                      <a:pt x="47" y="125"/>
                      <a:pt x="49" y="122"/>
                      <a:pt x="50" y="118"/>
                    </a:cubicBezTo>
                    <a:cubicBezTo>
                      <a:pt x="309" y="118"/>
                      <a:pt x="309" y="118"/>
                      <a:pt x="309" y="118"/>
                    </a:cubicBezTo>
                    <a:cubicBezTo>
                      <a:pt x="322" y="118"/>
                      <a:pt x="333" y="108"/>
                      <a:pt x="333" y="95"/>
                    </a:cubicBezTo>
                    <a:cubicBezTo>
                      <a:pt x="333" y="23"/>
                      <a:pt x="333" y="23"/>
                      <a:pt x="333" y="23"/>
                    </a:cubicBezTo>
                    <a:cubicBezTo>
                      <a:pt x="333" y="11"/>
                      <a:pt x="322" y="0"/>
                      <a:pt x="309" y="0"/>
                    </a:cubicBezTo>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947" name="Google Shape;947;p33"/>
              <p:cNvGrpSpPr/>
              <p:nvPr/>
            </p:nvGrpSpPr>
            <p:grpSpPr>
              <a:xfrm>
                <a:off x="1978095" y="1808221"/>
                <a:ext cx="877866" cy="203169"/>
                <a:chOff x="2181677" y="2165344"/>
                <a:chExt cx="674400" cy="203189"/>
              </a:xfrm>
            </p:grpSpPr>
            <p:cxnSp>
              <p:nvCxnSpPr>
                <p:cNvPr id="948" name="Google Shape;948;p33"/>
                <p:cNvCxnSpPr/>
                <p:nvPr/>
              </p:nvCxnSpPr>
              <p:spPr>
                <a:xfrm>
                  <a:off x="2181677" y="2165344"/>
                  <a:ext cx="674400" cy="0"/>
                </a:xfrm>
                <a:prstGeom prst="straightConnector1">
                  <a:avLst/>
                </a:prstGeom>
                <a:noFill/>
                <a:ln w="9525" cap="flat" cmpd="sng">
                  <a:solidFill>
                    <a:schemeClr val="dk1"/>
                  </a:solidFill>
                  <a:prstDash val="solid"/>
                  <a:round/>
                  <a:headEnd type="none" w="med" len="med"/>
                  <a:tailEnd type="none" w="med" len="med"/>
                </a:ln>
              </p:spPr>
            </p:cxnSp>
            <p:cxnSp>
              <p:nvCxnSpPr>
                <p:cNvPr id="949" name="Google Shape;949;p33"/>
                <p:cNvCxnSpPr/>
                <p:nvPr/>
              </p:nvCxnSpPr>
              <p:spPr>
                <a:xfrm>
                  <a:off x="2181677" y="2266938"/>
                  <a:ext cx="674400" cy="0"/>
                </a:xfrm>
                <a:prstGeom prst="straightConnector1">
                  <a:avLst/>
                </a:prstGeom>
                <a:noFill/>
                <a:ln w="9525" cap="flat" cmpd="sng">
                  <a:solidFill>
                    <a:schemeClr val="dk1"/>
                  </a:solidFill>
                  <a:prstDash val="solid"/>
                  <a:round/>
                  <a:headEnd type="none" w="med" len="med"/>
                  <a:tailEnd type="none" w="med" len="med"/>
                </a:ln>
              </p:spPr>
            </p:cxnSp>
            <p:cxnSp>
              <p:nvCxnSpPr>
                <p:cNvPr id="950" name="Google Shape;950;p33"/>
                <p:cNvCxnSpPr/>
                <p:nvPr/>
              </p:nvCxnSpPr>
              <p:spPr>
                <a:xfrm>
                  <a:off x="2181677" y="2368533"/>
                  <a:ext cx="205200" cy="0"/>
                </a:xfrm>
                <a:prstGeom prst="straightConnector1">
                  <a:avLst/>
                </a:prstGeom>
                <a:noFill/>
                <a:ln w="9525" cap="flat" cmpd="sng">
                  <a:solidFill>
                    <a:schemeClr val="dk1"/>
                  </a:solidFill>
                  <a:prstDash val="solid"/>
                  <a:round/>
                  <a:headEnd type="none" w="med" len="med"/>
                  <a:tailEnd type="none" w="med" len="med"/>
                </a:ln>
              </p:spPr>
            </p:cxnSp>
          </p:grpSp>
        </p:grpSp>
      </p:grpSp>
      <p:cxnSp>
        <p:nvCxnSpPr>
          <p:cNvPr id="951" name="Google Shape;951;p33"/>
          <p:cNvCxnSpPr/>
          <p:nvPr/>
        </p:nvCxnSpPr>
        <p:spPr>
          <a:xfrm>
            <a:off x="4310875" y="3755775"/>
            <a:ext cx="4119900" cy="0"/>
          </a:xfrm>
          <a:prstGeom prst="straightConnector1">
            <a:avLst/>
          </a:prstGeom>
          <a:noFill/>
          <a:ln w="9525" cap="flat" cmpd="sng">
            <a:solidFill>
              <a:schemeClr val="dk1"/>
            </a:solidFill>
            <a:prstDash val="solid"/>
            <a:round/>
            <a:headEnd type="none" w="med" len="med"/>
            <a:tailEnd type="none" w="med" len="med"/>
          </a:ln>
        </p:spPr>
      </p:cxnSp>
      <p:cxnSp>
        <p:nvCxnSpPr>
          <p:cNvPr id="952" name="Google Shape;952;p33"/>
          <p:cNvCxnSpPr/>
          <p:nvPr/>
        </p:nvCxnSpPr>
        <p:spPr>
          <a:xfrm>
            <a:off x="4310875" y="2724668"/>
            <a:ext cx="41199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3903216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69"/>
        <p:cNvGrpSpPr/>
        <p:nvPr/>
      </p:nvGrpSpPr>
      <p:grpSpPr>
        <a:xfrm>
          <a:off x="0" y="0"/>
          <a:ext cx="0" cy="0"/>
          <a:chOff x="0" y="0"/>
          <a:chExt cx="0" cy="0"/>
        </a:xfrm>
      </p:grpSpPr>
      <p:sp>
        <p:nvSpPr>
          <p:cNvPr id="970" name="Google Shape;970;p35"/>
          <p:cNvSpPr txBox="1">
            <a:spLocks noGrp="1"/>
          </p:cNvSpPr>
          <p:nvPr>
            <p:ph type="title"/>
          </p:nvPr>
        </p:nvSpPr>
        <p:spPr>
          <a:xfrm>
            <a:off x="719999" y="146130"/>
            <a:ext cx="7704000" cy="572700"/>
          </a:xfrm>
          <a:prstGeom prst="rect">
            <a:avLst/>
          </a:prstGeom>
        </p:spPr>
        <p:txBody>
          <a:bodyPr spcFirstLastPara="1" wrap="square" lIns="91425" tIns="91425" rIns="91425" bIns="91425" anchor="t" anchorCtr="0">
            <a:noAutofit/>
          </a:bodyPr>
          <a:lstStyle/>
          <a:p>
            <a:pPr lvl="0" algn="ctr"/>
            <a:r>
              <a:rPr lang="ar-SA" b="1" dirty="0">
                <a:cs typeface="+mj-cs"/>
              </a:rPr>
              <a:t>متطلب النظام  </a:t>
            </a:r>
            <a:endParaRPr b="1" dirty="0">
              <a:cs typeface="+mj-cs"/>
            </a:endParaRPr>
          </a:p>
        </p:txBody>
      </p:sp>
      <p:sp>
        <p:nvSpPr>
          <p:cNvPr id="971" name="Google Shape;971;p35"/>
          <p:cNvSpPr txBox="1">
            <a:spLocks noGrp="1"/>
          </p:cNvSpPr>
          <p:nvPr>
            <p:ph type="subTitle" idx="4"/>
          </p:nvPr>
        </p:nvSpPr>
        <p:spPr>
          <a:xfrm>
            <a:off x="937625" y="2009786"/>
            <a:ext cx="2175300" cy="504000"/>
          </a:xfrm>
          <a:prstGeom prst="rect">
            <a:avLst/>
          </a:prstGeom>
        </p:spPr>
        <p:txBody>
          <a:bodyPr spcFirstLastPara="1" wrap="square" lIns="91425" tIns="91425" rIns="91425" bIns="91425" anchor="b" anchorCtr="0">
            <a:noAutofit/>
          </a:bodyPr>
          <a:lstStyle/>
          <a:p>
            <a:pPr marL="0" lvl="0" indent="0"/>
            <a:r>
              <a:rPr lang="ar-SA" b="1" dirty="0">
                <a:cs typeface="+mj-cs"/>
              </a:rPr>
              <a:t>المستخدم المستهدف </a:t>
            </a:r>
            <a:endParaRPr dirty="0">
              <a:cs typeface="+mj-cs"/>
            </a:endParaRPr>
          </a:p>
        </p:txBody>
      </p:sp>
      <p:sp>
        <p:nvSpPr>
          <p:cNvPr id="972" name="Google Shape;972;p35"/>
          <p:cNvSpPr txBox="1">
            <a:spLocks noGrp="1"/>
          </p:cNvSpPr>
          <p:nvPr>
            <p:ph type="subTitle" idx="5"/>
          </p:nvPr>
        </p:nvSpPr>
        <p:spPr>
          <a:xfrm>
            <a:off x="3578989" y="2009786"/>
            <a:ext cx="2175300" cy="504000"/>
          </a:xfrm>
          <a:prstGeom prst="rect">
            <a:avLst/>
          </a:prstGeom>
        </p:spPr>
        <p:txBody>
          <a:bodyPr spcFirstLastPara="1" wrap="square" lIns="91425" tIns="91425" rIns="91425" bIns="91425" anchor="b" anchorCtr="0">
            <a:noAutofit/>
          </a:bodyPr>
          <a:lstStyle/>
          <a:p>
            <a:pPr marL="0" lvl="0" indent="0"/>
            <a:r>
              <a:rPr lang="ar-SA" b="1" dirty="0">
                <a:cs typeface="+mj-cs"/>
              </a:rPr>
              <a:t>متطلبات وظيفيه </a:t>
            </a:r>
            <a:endParaRPr lang="en-US" b="1" dirty="0">
              <a:cs typeface="+mj-cs"/>
            </a:endParaRPr>
          </a:p>
        </p:txBody>
      </p:sp>
      <p:sp>
        <p:nvSpPr>
          <p:cNvPr id="973" name="Google Shape;973;p35"/>
          <p:cNvSpPr txBox="1">
            <a:spLocks noGrp="1"/>
          </p:cNvSpPr>
          <p:nvPr>
            <p:ph type="subTitle" idx="1"/>
          </p:nvPr>
        </p:nvSpPr>
        <p:spPr>
          <a:xfrm>
            <a:off x="471561" y="2438851"/>
            <a:ext cx="2546725" cy="2689517"/>
          </a:xfrm>
          <a:prstGeom prst="rect">
            <a:avLst/>
          </a:prstGeom>
        </p:spPr>
        <p:txBody>
          <a:bodyPr spcFirstLastPara="1" wrap="square" lIns="91425" tIns="91425" rIns="91425" bIns="91425" anchor="t" anchorCtr="0">
            <a:noAutofit/>
          </a:bodyPr>
          <a:lstStyle/>
          <a:p>
            <a:pPr algn="r" rtl="1"/>
            <a:r>
              <a:rPr lang="ar-SA" sz="1400" b="1" dirty="0">
                <a:cs typeface="+mj-cs"/>
              </a:rPr>
              <a:t>المستخدمون المستهدفون:</a:t>
            </a:r>
            <a:endParaRPr lang="ar-SA" sz="1400" dirty="0">
              <a:cs typeface="+mj-cs"/>
            </a:endParaRPr>
          </a:p>
          <a:p>
            <a:pPr algn="r" rtl="1"/>
            <a:r>
              <a:rPr lang="ar-SA" sz="1400" b="1" dirty="0">
                <a:cs typeface="+mj-cs"/>
              </a:rPr>
              <a:t>الأساسيون:</a:t>
            </a:r>
            <a:endParaRPr lang="ar-SA" sz="1400" dirty="0">
              <a:cs typeface="+mj-cs"/>
            </a:endParaRPr>
          </a:p>
          <a:p>
            <a:pPr algn="r" rtl="1">
              <a:buFont typeface="Arial" panose="020B0604020202020204" pitchFamily="34" charset="0"/>
              <a:buChar char="•"/>
            </a:pPr>
            <a:r>
              <a:rPr lang="ar-SA" sz="1400" dirty="0">
                <a:cs typeface="+mj-cs"/>
              </a:rPr>
              <a:t>الطلاب الناطقون باللغة العربية</a:t>
            </a:r>
            <a:br>
              <a:rPr lang="ar-SA" sz="1400" dirty="0">
                <a:cs typeface="+mj-cs"/>
              </a:rPr>
            </a:br>
            <a:r>
              <a:rPr lang="ar-SA" sz="1400" i="1" dirty="0">
                <a:cs typeface="+mj-cs"/>
              </a:rPr>
              <a:t>(مثال: "ما هي متطلبات التسجيل في مقرر الرياضيات؟")</a:t>
            </a:r>
            <a:endParaRPr lang="ar-SA" sz="1400" dirty="0">
              <a:cs typeface="+mj-cs"/>
            </a:endParaRPr>
          </a:p>
          <a:p>
            <a:pPr algn="r" rtl="1"/>
            <a:r>
              <a:rPr lang="ar-SA" sz="1400" b="1" dirty="0">
                <a:cs typeface="+mj-cs"/>
              </a:rPr>
              <a:t>الثانويون:</a:t>
            </a:r>
            <a:endParaRPr lang="ar-SA" sz="1400" dirty="0">
              <a:cs typeface="+mj-cs"/>
            </a:endParaRPr>
          </a:p>
          <a:p>
            <a:pPr algn="r" rtl="1">
              <a:buFont typeface="Arial" panose="020B0604020202020204" pitchFamily="34" charset="0"/>
              <a:buChar char="•"/>
            </a:pPr>
            <a:r>
              <a:rPr lang="ar-SA" sz="1400" dirty="0">
                <a:cs typeface="+mj-cs"/>
              </a:rPr>
              <a:t>المرشدون الأكاديميون (للتعامل مع الحالات الجديدة )</a:t>
            </a:r>
          </a:p>
          <a:p>
            <a:pPr algn="r" rtl="1">
              <a:buFont typeface="Arial" panose="020B0604020202020204" pitchFamily="34" charset="0"/>
              <a:buChar char="•"/>
            </a:pPr>
            <a:r>
              <a:rPr lang="ar-SA" sz="1400" dirty="0">
                <a:cs typeface="+mj-cs"/>
              </a:rPr>
              <a:t>الإداريون (لتحديث الأسئلة الشائعة ومراقبة أداء النظام)</a:t>
            </a:r>
          </a:p>
          <a:p>
            <a:pPr algn="r" rtl="1"/>
            <a:r>
              <a:rPr lang="ar-SA" sz="1400" dirty="0">
                <a:cs typeface="+mj-cs"/>
              </a:rPr>
              <a:t> </a:t>
            </a:r>
            <a:endParaRPr lang="en-US" sz="1400" dirty="0">
              <a:cs typeface="+mj-cs"/>
            </a:endParaRPr>
          </a:p>
          <a:p>
            <a:pPr marL="0" lvl="0" indent="0" algn="r" rtl="1"/>
            <a:endParaRPr sz="1400" dirty="0">
              <a:cs typeface="+mj-cs"/>
            </a:endParaRPr>
          </a:p>
        </p:txBody>
      </p:sp>
      <p:sp>
        <p:nvSpPr>
          <p:cNvPr id="974" name="Google Shape;974;p35"/>
          <p:cNvSpPr txBox="1">
            <a:spLocks noGrp="1"/>
          </p:cNvSpPr>
          <p:nvPr>
            <p:ph type="subTitle" idx="2"/>
          </p:nvPr>
        </p:nvSpPr>
        <p:spPr>
          <a:xfrm>
            <a:off x="3266725" y="2544882"/>
            <a:ext cx="2392925" cy="1814175"/>
          </a:xfrm>
          <a:prstGeom prst="rect">
            <a:avLst/>
          </a:prstGeom>
        </p:spPr>
        <p:txBody>
          <a:bodyPr spcFirstLastPara="1" wrap="square" lIns="91425" tIns="91425" rIns="91425" bIns="91425" anchor="t" anchorCtr="0">
            <a:noAutofit/>
          </a:bodyPr>
          <a:lstStyle/>
          <a:p>
            <a:pPr algn="r" rtl="1">
              <a:buFont typeface="Arial" panose="020B0604020202020204" pitchFamily="34" charset="0"/>
              <a:buChar char="•"/>
            </a:pPr>
            <a:r>
              <a:rPr lang="en-US" sz="1400" dirty="0">
                <a:cs typeface="+mj-cs"/>
              </a:rPr>
              <a:t> </a:t>
            </a:r>
            <a:r>
              <a:rPr lang="ar-SA" sz="1400" dirty="0">
                <a:cs typeface="+mj-cs"/>
              </a:rPr>
              <a:t>مطابقة الكلمات المفتاحية باللغة العربية</a:t>
            </a:r>
          </a:p>
          <a:p>
            <a:pPr algn="r" rtl="1">
              <a:buFont typeface="Arial" panose="020B0604020202020204" pitchFamily="34" charset="0"/>
              <a:buChar char="•"/>
            </a:pPr>
            <a:r>
              <a:rPr lang="ar-SA" sz="1400" dirty="0">
                <a:cs typeface="+mj-cs"/>
              </a:rPr>
              <a:t>تصعيد الاستفسارات إلى المرشدين الأكاديميين</a:t>
            </a:r>
          </a:p>
          <a:p>
            <a:pPr algn="r" rtl="1">
              <a:buFont typeface="Arial" panose="020B0604020202020204" pitchFamily="34" charset="0"/>
              <a:buChar char="•"/>
            </a:pPr>
            <a:r>
              <a:rPr lang="ar-SA" sz="1400" dirty="0">
                <a:cs typeface="+mj-cs"/>
              </a:rPr>
              <a:t>تسجيل التفاعلات</a:t>
            </a:r>
          </a:p>
          <a:p>
            <a:pPr algn="r" rtl="1">
              <a:buFont typeface="Arial" panose="020B0604020202020204" pitchFamily="34" charset="0"/>
              <a:buChar char="•"/>
            </a:pPr>
            <a:r>
              <a:rPr lang="ar-SA" sz="1400" dirty="0">
                <a:cs typeface="+mj-cs"/>
              </a:rPr>
              <a:t>دمج نموذج اللغة الكبير (</a:t>
            </a:r>
            <a:r>
              <a:rPr lang="en-US" sz="1400" dirty="0">
                <a:cs typeface="+mj-cs"/>
              </a:rPr>
              <a:t>LLM)</a:t>
            </a:r>
          </a:p>
          <a:p>
            <a:pPr algn="r" rtl="1">
              <a:buFont typeface="Arial" panose="020B0604020202020204" pitchFamily="34" charset="0"/>
              <a:buChar char="•"/>
            </a:pPr>
            <a:r>
              <a:rPr lang="ar-SA" sz="1400" dirty="0">
                <a:cs typeface="+mj-cs"/>
              </a:rPr>
              <a:t>واجهة إدارة الأسئلة الشائعة (</a:t>
            </a:r>
            <a:r>
              <a:rPr lang="en-US" sz="1400" dirty="0">
                <a:cs typeface="+mj-cs"/>
              </a:rPr>
              <a:t>FAQ)</a:t>
            </a:r>
          </a:p>
          <a:p>
            <a:pPr marL="171450" lvl="0" indent="-171450" algn="r" rtl="1">
              <a:buFont typeface="Arial" panose="020B0604020202020204" pitchFamily="34" charset="0"/>
              <a:buChar char="•"/>
            </a:pPr>
            <a:endParaRPr sz="1400" dirty="0">
              <a:latin typeface="Barlow"/>
              <a:ea typeface="Barlow"/>
              <a:cs typeface="+mj-cs"/>
              <a:sym typeface="Barlow"/>
            </a:endParaRPr>
          </a:p>
        </p:txBody>
      </p:sp>
      <p:sp>
        <p:nvSpPr>
          <p:cNvPr id="975" name="Google Shape;975;p35"/>
          <p:cNvSpPr txBox="1">
            <a:spLocks noGrp="1"/>
          </p:cNvSpPr>
          <p:nvPr>
            <p:ph type="subTitle" idx="3"/>
          </p:nvPr>
        </p:nvSpPr>
        <p:spPr>
          <a:xfrm>
            <a:off x="5813450" y="2486175"/>
            <a:ext cx="2392925" cy="1814175"/>
          </a:xfrm>
          <a:prstGeom prst="rect">
            <a:avLst/>
          </a:prstGeom>
        </p:spPr>
        <p:txBody>
          <a:bodyPr spcFirstLastPara="1" wrap="square" lIns="91425" tIns="91425" rIns="91425" bIns="91425" anchor="t" anchorCtr="0">
            <a:noAutofit/>
          </a:bodyPr>
          <a:lstStyle/>
          <a:p>
            <a:pPr algn="r" rtl="1">
              <a:buFont typeface="Arial" panose="020B0604020202020204" pitchFamily="34" charset="0"/>
              <a:buChar char="•"/>
            </a:pPr>
            <a:r>
              <a:rPr lang="ar-SA" sz="1400" dirty="0">
                <a:cs typeface="+mj-cs"/>
              </a:rPr>
              <a:t>السرعة: زمن استجابة أقل من ثانيتين</a:t>
            </a:r>
          </a:p>
          <a:p>
            <a:pPr algn="r" rtl="1">
              <a:buFont typeface="Arial" panose="020B0604020202020204" pitchFamily="34" charset="0"/>
              <a:buChar char="•"/>
            </a:pPr>
            <a:r>
              <a:rPr lang="ar-SA" sz="1400" dirty="0">
                <a:cs typeface="+mj-cs"/>
              </a:rPr>
              <a:t>إمكانية الوصول: متوافق مع معيار </a:t>
            </a:r>
            <a:r>
              <a:rPr lang="en-US" sz="1400" dirty="0">
                <a:cs typeface="+mj-cs"/>
              </a:rPr>
              <a:t>WCAG 2.1</a:t>
            </a:r>
          </a:p>
          <a:p>
            <a:pPr algn="r" rtl="1">
              <a:buFont typeface="Arial" panose="020B0604020202020204" pitchFamily="34" charset="0"/>
              <a:buChar char="•"/>
            </a:pPr>
            <a:r>
              <a:rPr lang="ar-SA" sz="1400" dirty="0">
                <a:cs typeface="+mj-cs"/>
              </a:rPr>
              <a:t>الأمان: بيانات مشفرة ونظام صلاحيات (</a:t>
            </a:r>
            <a:r>
              <a:rPr lang="en-US" sz="1400" dirty="0">
                <a:cs typeface="+mj-cs"/>
              </a:rPr>
              <a:t>RBAC)</a:t>
            </a:r>
          </a:p>
          <a:p>
            <a:pPr algn="r" rtl="1">
              <a:buFont typeface="Arial" panose="020B0604020202020204" pitchFamily="34" charset="0"/>
              <a:buChar char="•"/>
            </a:pPr>
            <a:r>
              <a:rPr lang="ar-SA" sz="1400" dirty="0">
                <a:cs typeface="+mj-cs"/>
              </a:rPr>
              <a:t>قابلية التوسع: دعم 1000 مستخدم متزامن</a:t>
            </a:r>
          </a:p>
          <a:p>
            <a:pPr marL="171450" lvl="0" indent="-171450" algn="r" rtl="1">
              <a:buFont typeface="Arial" panose="020B0604020202020204" pitchFamily="34" charset="0"/>
              <a:buChar char="•"/>
            </a:pPr>
            <a:endParaRPr sz="1400" dirty="0">
              <a:cs typeface="+mj-cs"/>
            </a:endParaRPr>
          </a:p>
        </p:txBody>
      </p:sp>
      <p:sp>
        <p:nvSpPr>
          <p:cNvPr id="976" name="Google Shape;976;p35"/>
          <p:cNvSpPr txBox="1">
            <a:spLocks noGrp="1"/>
          </p:cNvSpPr>
          <p:nvPr>
            <p:ph type="subTitle" idx="6"/>
          </p:nvPr>
        </p:nvSpPr>
        <p:spPr>
          <a:xfrm>
            <a:off x="5922262" y="1934851"/>
            <a:ext cx="2392925" cy="504000"/>
          </a:xfrm>
          <a:prstGeom prst="rect">
            <a:avLst/>
          </a:prstGeom>
        </p:spPr>
        <p:txBody>
          <a:bodyPr spcFirstLastPara="1" wrap="square" lIns="91425" tIns="91425" rIns="91425" bIns="91425" anchor="b" anchorCtr="0">
            <a:noAutofit/>
          </a:bodyPr>
          <a:lstStyle/>
          <a:p>
            <a:pPr marL="0" lvl="0" indent="0"/>
            <a:r>
              <a:rPr lang="ar-SA" b="1" dirty="0">
                <a:cs typeface="+mj-cs"/>
              </a:rPr>
              <a:t>متطلبات غير وظيفيه </a:t>
            </a:r>
            <a:endParaRPr lang="en-US" b="1" dirty="0">
              <a:cs typeface="+mj-cs"/>
            </a:endParaRPr>
          </a:p>
        </p:txBody>
      </p:sp>
      <p:sp>
        <p:nvSpPr>
          <p:cNvPr id="977" name="Google Shape;977;p35"/>
          <p:cNvSpPr/>
          <p:nvPr/>
        </p:nvSpPr>
        <p:spPr>
          <a:xfrm>
            <a:off x="1461425" y="1319682"/>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mj-cs"/>
              <a:sym typeface="Open Sans"/>
            </a:endParaRPr>
          </a:p>
        </p:txBody>
      </p:sp>
      <p:sp>
        <p:nvSpPr>
          <p:cNvPr id="978" name="Google Shape;978;p35"/>
          <p:cNvSpPr/>
          <p:nvPr/>
        </p:nvSpPr>
        <p:spPr>
          <a:xfrm>
            <a:off x="4006575" y="1319682"/>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marR="0" lvl="0" indent="0" algn="ctr" rtl="1">
              <a:lnSpc>
                <a:spcPct val="100000"/>
              </a:lnSpc>
              <a:spcBef>
                <a:spcPts val="0"/>
              </a:spcBef>
              <a:spcAft>
                <a:spcPts val="0"/>
              </a:spcAft>
              <a:buClr>
                <a:srgbClr val="000000"/>
              </a:buClr>
              <a:buFont typeface="Arial"/>
              <a:buNone/>
            </a:pPr>
            <a:endParaRPr>
              <a:latin typeface="Open Sans"/>
              <a:ea typeface="Open Sans"/>
              <a:cs typeface="+mj-cs"/>
              <a:sym typeface="Open Sans"/>
            </a:endParaRPr>
          </a:p>
        </p:txBody>
      </p:sp>
      <p:sp>
        <p:nvSpPr>
          <p:cNvPr id="979" name="Google Shape;979;p35"/>
          <p:cNvSpPr/>
          <p:nvPr/>
        </p:nvSpPr>
        <p:spPr>
          <a:xfrm>
            <a:off x="6551725" y="1319682"/>
            <a:ext cx="567000" cy="567000"/>
          </a:xfrm>
          <a:prstGeom prst="roundRect">
            <a:avLst>
              <a:gd name="adj" fmla="val 16667"/>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mj-cs"/>
              <a:sym typeface="Open Sans"/>
            </a:endParaRPr>
          </a:p>
        </p:txBody>
      </p:sp>
      <p:sp>
        <p:nvSpPr>
          <p:cNvPr id="980" name="Google Shape;980;p35"/>
          <p:cNvSpPr/>
          <p:nvPr/>
        </p:nvSpPr>
        <p:spPr>
          <a:xfrm>
            <a:off x="1565595" y="1447579"/>
            <a:ext cx="358659" cy="311206"/>
          </a:xfrm>
          <a:custGeom>
            <a:avLst/>
            <a:gdLst/>
            <a:ahLst/>
            <a:cxnLst/>
            <a:rect l="l" t="t" r="r" b="b"/>
            <a:pathLst>
              <a:path w="137" h="119" extrusionOk="0">
                <a:moveTo>
                  <a:pt x="77" y="0"/>
                </a:moveTo>
                <a:cubicBezTo>
                  <a:pt x="45" y="0"/>
                  <a:pt x="18" y="27"/>
                  <a:pt x="18" y="60"/>
                </a:cubicBezTo>
                <a:cubicBezTo>
                  <a:pt x="18" y="86"/>
                  <a:pt x="6" y="100"/>
                  <a:pt x="1" y="112"/>
                </a:cubicBezTo>
                <a:cubicBezTo>
                  <a:pt x="0" y="116"/>
                  <a:pt x="2" y="119"/>
                  <a:pt x="6" y="119"/>
                </a:cubicBezTo>
                <a:cubicBezTo>
                  <a:pt x="78" y="119"/>
                  <a:pt x="78" y="119"/>
                  <a:pt x="78" y="119"/>
                </a:cubicBezTo>
                <a:cubicBezTo>
                  <a:pt x="78" y="119"/>
                  <a:pt x="78" y="119"/>
                  <a:pt x="78" y="119"/>
                </a:cubicBezTo>
                <a:cubicBezTo>
                  <a:pt x="110" y="119"/>
                  <a:pt x="137" y="93"/>
                  <a:pt x="137" y="60"/>
                </a:cubicBezTo>
                <a:cubicBezTo>
                  <a:pt x="137" y="27"/>
                  <a:pt x="110" y="0"/>
                  <a:pt x="77" y="0"/>
                </a:cubicBezTo>
                <a:close/>
                <a:moveTo>
                  <a:pt x="77" y="109"/>
                </a:moveTo>
                <a:cubicBezTo>
                  <a:pt x="15" y="109"/>
                  <a:pt x="15" y="109"/>
                  <a:pt x="15" y="109"/>
                </a:cubicBezTo>
                <a:cubicBezTo>
                  <a:pt x="22" y="95"/>
                  <a:pt x="29" y="81"/>
                  <a:pt x="29" y="60"/>
                </a:cubicBezTo>
                <a:cubicBezTo>
                  <a:pt x="29" y="33"/>
                  <a:pt x="51" y="11"/>
                  <a:pt x="77" y="11"/>
                </a:cubicBezTo>
                <a:cubicBezTo>
                  <a:pt x="104" y="11"/>
                  <a:pt x="126" y="33"/>
                  <a:pt x="126" y="60"/>
                </a:cubicBezTo>
                <a:cubicBezTo>
                  <a:pt x="126" y="87"/>
                  <a:pt x="104" y="109"/>
                  <a:pt x="77" y="109"/>
                </a:cubicBezTo>
                <a:close/>
                <a:moveTo>
                  <a:pt x="99" y="54"/>
                </a:moveTo>
                <a:cubicBezTo>
                  <a:pt x="56" y="54"/>
                  <a:pt x="56" y="54"/>
                  <a:pt x="56" y="54"/>
                </a:cubicBezTo>
                <a:cubicBezTo>
                  <a:pt x="54" y="54"/>
                  <a:pt x="51" y="52"/>
                  <a:pt x="51" y="50"/>
                </a:cubicBezTo>
                <a:cubicBezTo>
                  <a:pt x="51" y="46"/>
                  <a:pt x="53" y="44"/>
                  <a:pt x="56" y="44"/>
                </a:cubicBezTo>
                <a:cubicBezTo>
                  <a:pt x="99" y="44"/>
                  <a:pt x="99" y="44"/>
                  <a:pt x="99" y="44"/>
                </a:cubicBezTo>
                <a:cubicBezTo>
                  <a:pt x="102" y="44"/>
                  <a:pt x="104" y="46"/>
                  <a:pt x="104" y="50"/>
                </a:cubicBezTo>
                <a:cubicBezTo>
                  <a:pt x="104" y="52"/>
                  <a:pt x="101" y="54"/>
                  <a:pt x="99" y="54"/>
                </a:cubicBezTo>
                <a:close/>
                <a:moveTo>
                  <a:pt x="77" y="76"/>
                </a:moveTo>
                <a:cubicBezTo>
                  <a:pt x="56" y="76"/>
                  <a:pt x="56" y="76"/>
                  <a:pt x="56" y="76"/>
                </a:cubicBezTo>
                <a:cubicBezTo>
                  <a:pt x="54" y="76"/>
                  <a:pt x="51" y="74"/>
                  <a:pt x="51" y="71"/>
                </a:cubicBezTo>
                <a:cubicBezTo>
                  <a:pt x="51" y="68"/>
                  <a:pt x="53" y="65"/>
                  <a:pt x="56" y="65"/>
                </a:cubicBezTo>
                <a:cubicBezTo>
                  <a:pt x="77" y="65"/>
                  <a:pt x="77" y="65"/>
                  <a:pt x="77" y="65"/>
                </a:cubicBezTo>
                <a:cubicBezTo>
                  <a:pt x="81" y="65"/>
                  <a:pt x="83" y="68"/>
                  <a:pt x="83" y="71"/>
                </a:cubicBezTo>
                <a:cubicBezTo>
                  <a:pt x="83" y="74"/>
                  <a:pt x="80" y="76"/>
                  <a:pt x="77" y="7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
        <p:nvSpPr>
          <p:cNvPr id="981" name="Google Shape;981;p35"/>
          <p:cNvSpPr/>
          <p:nvPr/>
        </p:nvSpPr>
        <p:spPr>
          <a:xfrm>
            <a:off x="4107986" y="1422197"/>
            <a:ext cx="364177" cy="361970"/>
          </a:xfrm>
          <a:custGeom>
            <a:avLst/>
            <a:gdLst/>
            <a:ahLst/>
            <a:cxnLst/>
            <a:rect l="l" t="t" r="r" b="b"/>
            <a:pathLst>
              <a:path w="139" h="138" extrusionOk="0">
                <a:moveTo>
                  <a:pt x="137" y="128"/>
                </a:moveTo>
                <a:cubicBezTo>
                  <a:pt x="127" y="107"/>
                  <a:pt x="127" y="107"/>
                  <a:pt x="127" y="107"/>
                </a:cubicBezTo>
                <a:cubicBezTo>
                  <a:pt x="131" y="99"/>
                  <a:pt x="133" y="91"/>
                  <a:pt x="133" y="82"/>
                </a:cubicBezTo>
                <a:cubicBezTo>
                  <a:pt x="133" y="62"/>
                  <a:pt x="121" y="44"/>
                  <a:pt x="104" y="36"/>
                </a:cubicBezTo>
                <a:cubicBezTo>
                  <a:pt x="98" y="15"/>
                  <a:pt x="78" y="0"/>
                  <a:pt x="56" y="0"/>
                </a:cubicBezTo>
                <a:cubicBezTo>
                  <a:pt x="29" y="0"/>
                  <a:pt x="6" y="22"/>
                  <a:pt x="6" y="50"/>
                </a:cubicBezTo>
                <a:cubicBezTo>
                  <a:pt x="6" y="58"/>
                  <a:pt x="9" y="67"/>
                  <a:pt x="13" y="74"/>
                </a:cubicBezTo>
                <a:cubicBezTo>
                  <a:pt x="2" y="96"/>
                  <a:pt x="2" y="96"/>
                  <a:pt x="2" y="96"/>
                </a:cubicBezTo>
                <a:cubicBezTo>
                  <a:pt x="0" y="100"/>
                  <a:pt x="5" y="105"/>
                  <a:pt x="10" y="103"/>
                </a:cubicBezTo>
                <a:cubicBezTo>
                  <a:pt x="31" y="93"/>
                  <a:pt x="31" y="93"/>
                  <a:pt x="31" y="93"/>
                </a:cubicBezTo>
                <a:cubicBezTo>
                  <a:pt x="33" y="94"/>
                  <a:pt x="34" y="94"/>
                  <a:pt x="36" y="95"/>
                </a:cubicBezTo>
                <a:cubicBezTo>
                  <a:pt x="42" y="117"/>
                  <a:pt x="61" y="132"/>
                  <a:pt x="84" y="132"/>
                </a:cubicBezTo>
                <a:cubicBezTo>
                  <a:pt x="93" y="132"/>
                  <a:pt x="101" y="129"/>
                  <a:pt x="109" y="125"/>
                </a:cubicBezTo>
                <a:cubicBezTo>
                  <a:pt x="130" y="135"/>
                  <a:pt x="130" y="135"/>
                  <a:pt x="130" y="135"/>
                </a:cubicBezTo>
                <a:cubicBezTo>
                  <a:pt x="135" y="138"/>
                  <a:pt x="139" y="133"/>
                  <a:pt x="137" y="128"/>
                </a:cubicBezTo>
                <a:close/>
                <a:moveTo>
                  <a:pt x="34" y="82"/>
                </a:moveTo>
                <a:cubicBezTo>
                  <a:pt x="33" y="81"/>
                  <a:pt x="31" y="81"/>
                  <a:pt x="29" y="82"/>
                </a:cubicBezTo>
                <a:cubicBezTo>
                  <a:pt x="19" y="87"/>
                  <a:pt x="19" y="87"/>
                  <a:pt x="19" y="87"/>
                </a:cubicBezTo>
                <a:cubicBezTo>
                  <a:pt x="24" y="76"/>
                  <a:pt x="24" y="76"/>
                  <a:pt x="24" y="76"/>
                </a:cubicBezTo>
                <a:cubicBezTo>
                  <a:pt x="24" y="75"/>
                  <a:pt x="24" y="73"/>
                  <a:pt x="23" y="71"/>
                </a:cubicBezTo>
                <a:cubicBezTo>
                  <a:pt x="19" y="65"/>
                  <a:pt x="17" y="57"/>
                  <a:pt x="17" y="50"/>
                </a:cubicBezTo>
                <a:cubicBezTo>
                  <a:pt x="17" y="28"/>
                  <a:pt x="34" y="11"/>
                  <a:pt x="56" y="11"/>
                </a:cubicBezTo>
                <a:cubicBezTo>
                  <a:pt x="71" y="11"/>
                  <a:pt x="84" y="19"/>
                  <a:pt x="91" y="33"/>
                </a:cubicBezTo>
                <a:cubicBezTo>
                  <a:pt x="89" y="33"/>
                  <a:pt x="86" y="32"/>
                  <a:pt x="84" y="32"/>
                </a:cubicBezTo>
                <a:cubicBezTo>
                  <a:pt x="56" y="32"/>
                  <a:pt x="34" y="55"/>
                  <a:pt x="34" y="82"/>
                </a:cubicBezTo>
                <a:cubicBezTo>
                  <a:pt x="34" y="82"/>
                  <a:pt x="34" y="82"/>
                  <a:pt x="34" y="82"/>
                </a:cubicBezTo>
                <a:close/>
                <a:moveTo>
                  <a:pt x="116" y="109"/>
                </a:moveTo>
                <a:cubicBezTo>
                  <a:pt x="121" y="119"/>
                  <a:pt x="121" y="119"/>
                  <a:pt x="121" y="119"/>
                </a:cubicBezTo>
                <a:cubicBezTo>
                  <a:pt x="111" y="114"/>
                  <a:pt x="111" y="114"/>
                  <a:pt x="111" y="114"/>
                </a:cubicBezTo>
                <a:cubicBezTo>
                  <a:pt x="109" y="113"/>
                  <a:pt x="107" y="113"/>
                  <a:pt x="105" y="114"/>
                </a:cubicBezTo>
                <a:cubicBezTo>
                  <a:pt x="99" y="119"/>
                  <a:pt x="92" y="121"/>
                  <a:pt x="84" y="121"/>
                </a:cubicBezTo>
                <a:cubicBezTo>
                  <a:pt x="65" y="121"/>
                  <a:pt x="49" y="108"/>
                  <a:pt x="46" y="90"/>
                </a:cubicBezTo>
                <a:cubicBezTo>
                  <a:pt x="45" y="87"/>
                  <a:pt x="45" y="85"/>
                  <a:pt x="45" y="82"/>
                </a:cubicBezTo>
                <a:cubicBezTo>
                  <a:pt x="45" y="60"/>
                  <a:pt x="62" y="43"/>
                  <a:pt x="84" y="43"/>
                </a:cubicBezTo>
                <a:cubicBezTo>
                  <a:pt x="105" y="43"/>
                  <a:pt x="123" y="60"/>
                  <a:pt x="123" y="82"/>
                </a:cubicBezTo>
                <a:cubicBezTo>
                  <a:pt x="123" y="90"/>
                  <a:pt x="121" y="97"/>
                  <a:pt x="116" y="103"/>
                </a:cubicBezTo>
                <a:cubicBezTo>
                  <a:pt x="115" y="105"/>
                  <a:pt x="115" y="107"/>
                  <a:pt x="116" y="109"/>
                </a:cubicBezTo>
                <a:close/>
                <a:moveTo>
                  <a:pt x="89" y="82"/>
                </a:moveTo>
                <a:cubicBezTo>
                  <a:pt x="89" y="85"/>
                  <a:pt x="87" y="87"/>
                  <a:pt x="84" y="87"/>
                </a:cubicBezTo>
                <a:cubicBezTo>
                  <a:pt x="81" y="87"/>
                  <a:pt x="79" y="85"/>
                  <a:pt x="79" y="82"/>
                </a:cubicBezTo>
                <a:cubicBezTo>
                  <a:pt x="79" y="79"/>
                  <a:pt x="81" y="77"/>
                  <a:pt x="84" y="77"/>
                </a:cubicBezTo>
                <a:cubicBezTo>
                  <a:pt x="87" y="77"/>
                  <a:pt x="89" y="79"/>
                  <a:pt x="89" y="82"/>
                </a:cubicBezTo>
                <a:close/>
                <a:moveTo>
                  <a:pt x="110" y="84"/>
                </a:moveTo>
                <a:cubicBezTo>
                  <a:pt x="108" y="87"/>
                  <a:pt x="105" y="88"/>
                  <a:pt x="103" y="87"/>
                </a:cubicBezTo>
                <a:cubicBezTo>
                  <a:pt x="100" y="85"/>
                  <a:pt x="99" y="82"/>
                  <a:pt x="100" y="79"/>
                </a:cubicBezTo>
                <a:cubicBezTo>
                  <a:pt x="102" y="77"/>
                  <a:pt x="105" y="76"/>
                  <a:pt x="108" y="77"/>
                </a:cubicBezTo>
                <a:cubicBezTo>
                  <a:pt x="110" y="79"/>
                  <a:pt x="111" y="82"/>
                  <a:pt x="110" y="84"/>
                </a:cubicBezTo>
                <a:close/>
                <a:moveTo>
                  <a:pt x="67" y="79"/>
                </a:moveTo>
                <a:cubicBezTo>
                  <a:pt x="69" y="82"/>
                  <a:pt x="68" y="85"/>
                  <a:pt x="65" y="87"/>
                </a:cubicBezTo>
                <a:cubicBezTo>
                  <a:pt x="63" y="88"/>
                  <a:pt x="59" y="87"/>
                  <a:pt x="58" y="84"/>
                </a:cubicBezTo>
                <a:cubicBezTo>
                  <a:pt x="57" y="82"/>
                  <a:pt x="58" y="79"/>
                  <a:pt x="60" y="77"/>
                </a:cubicBezTo>
                <a:cubicBezTo>
                  <a:pt x="63" y="76"/>
                  <a:pt x="66" y="77"/>
                  <a:pt x="67" y="7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
        <p:nvSpPr>
          <p:cNvPr id="982" name="Google Shape;982;p35"/>
          <p:cNvSpPr/>
          <p:nvPr/>
        </p:nvSpPr>
        <p:spPr>
          <a:xfrm>
            <a:off x="6653136" y="1445923"/>
            <a:ext cx="364177" cy="314517"/>
          </a:xfrm>
          <a:custGeom>
            <a:avLst/>
            <a:gdLst/>
            <a:ahLst/>
            <a:cxnLst/>
            <a:rect l="l" t="t" r="r" b="b"/>
            <a:pathLst>
              <a:path w="139" h="120" extrusionOk="0">
                <a:moveTo>
                  <a:pt x="48" y="96"/>
                </a:moveTo>
                <a:cubicBezTo>
                  <a:pt x="51" y="93"/>
                  <a:pt x="53" y="88"/>
                  <a:pt x="53" y="83"/>
                </a:cubicBezTo>
                <a:cubicBezTo>
                  <a:pt x="53" y="72"/>
                  <a:pt x="44" y="62"/>
                  <a:pt x="32" y="62"/>
                </a:cubicBezTo>
                <a:cubicBezTo>
                  <a:pt x="21" y="62"/>
                  <a:pt x="12" y="72"/>
                  <a:pt x="12" y="83"/>
                </a:cubicBezTo>
                <a:cubicBezTo>
                  <a:pt x="12" y="88"/>
                  <a:pt x="14" y="93"/>
                  <a:pt x="17" y="96"/>
                </a:cubicBezTo>
                <a:cubicBezTo>
                  <a:pt x="10" y="100"/>
                  <a:pt x="5" y="104"/>
                  <a:pt x="1" y="111"/>
                </a:cubicBezTo>
                <a:cubicBezTo>
                  <a:pt x="0" y="113"/>
                  <a:pt x="1" y="117"/>
                  <a:pt x="3" y="118"/>
                </a:cubicBezTo>
                <a:cubicBezTo>
                  <a:pt x="6" y="120"/>
                  <a:pt x="9" y="119"/>
                  <a:pt x="11" y="116"/>
                </a:cubicBezTo>
                <a:cubicBezTo>
                  <a:pt x="15" y="109"/>
                  <a:pt x="23" y="104"/>
                  <a:pt x="31" y="104"/>
                </a:cubicBezTo>
                <a:cubicBezTo>
                  <a:pt x="32" y="104"/>
                  <a:pt x="33" y="104"/>
                  <a:pt x="33" y="104"/>
                </a:cubicBezTo>
                <a:cubicBezTo>
                  <a:pt x="42" y="104"/>
                  <a:pt x="50" y="109"/>
                  <a:pt x="54" y="116"/>
                </a:cubicBezTo>
                <a:cubicBezTo>
                  <a:pt x="56" y="119"/>
                  <a:pt x="59" y="120"/>
                  <a:pt x="61" y="118"/>
                </a:cubicBezTo>
                <a:cubicBezTo>
                  <a:pt x="64" y="117"/>
                  <a:pt x="65" y="113"/>
                  <a:pt x="63" y="111"/>
                </a:cubicBezTo>
                <a:cubicBezTo>
                  <a:pt x="60" y="104"/>
                  <a:pt x="54" y="100"/>
                  <a:pt x="48" y="96"/>
                </a:cubicBezTo>
                <a:close/>
                <a:moveTo>
                  <a:pt x="33" y="93"/>
                </a:moveTo>
                <a:cubicBezTo>
                  <a:pt x="32" y="93"/>
                  <a:pt x="32" y="93"/>
                  <a:pt x="32" y="93"/>
                </a:cubicBezTo>
                <a:cubicBezTo>
                  <a:pt x="27" y="92"/>
                  <a:pt x="22" y="88"/>
                  <a:pt x="22" y="83"/>
                </a:cubicBezTo>
                <a:cubicBezTo>
                  <a:pt x="22" y="78"/>
                  <a:pt x="27" y="73"/>
                  <a:pt x="32" y="73"/>
                </a:cubicBezTo>
                <a:cubicBezTo>
                  <a:pt x="38" y="73"/>
                  <a:pt x="42" y="78"/>
                  <a:pt x="42" y="83"/>
                </a:cubicBezTo>
                <a:cubicBezTo>
                  <a:pt x="42" y="88"/>
                  <a:pt x="38" y="92"/>
                  <a:pt x="33" y="93"/>
                </a:cubicBezTo>
                <a:close/>
                <a:moveTo>
                  <a:pt x="138" y="111"/>
                </a:moveTo>
                <a:cubicBezTo>
                  <a:pt x="134" y="104"/>
                  <a:pt x="129" y="100"/>
                  <a:pt x="122" y="96"/>
                </a:cubicBezTo>
                <a:cubicBezTo>
                  <a:pt x="126" y="93"/>
                  <a:pt x="127" y="88"/>
                  <a:pt x="127" y="83"/>
                </a:cubicBezTo>
                <a:cubicBezTo>
                  <a:pt x="127" y="72"/>
                  <a:pt x="118" y="62"/>
                  <a:pt x="107" y="62"/>
                </a:cubicBezTo>
                <a:cubicBezTo>
                  <a:pt x="95" y="62"/>
                  <a:pt x="86" y="72"/>
                  <a:pt x="86" y="83"/>
                </a:cubicBezTo>
                <a:cubicBezTo>
                  <a:pt x="86" y="88"/>
                  <a:pt x="88" y="93"/>
                  <a:pt x="91" y="96"/>
                </a:cubicBezTo>
                <a:cubicBezTo>
                  <a:pt x="85" y="100"/>
                  <a:pt x="79" y="104"/>
                  <a:pt x="76" y="111"/>
                </a:cubicBezTo>
                <a:cubicBezTo>
                  <a:pt x="74" y="113"/>
                  <a:pt x="75" y="117"/>
                  <a:pt x="78" y="118"/>
                </a:cubicBezTo>
                <a:cubicBezTo>
                  <a:pt x="80" y="120"/>
                  <a:pt x="84" y="119"/>
                  <a:pt x="85" y="116"/>
                </a:cubicBezTo>
                <a:cubicBezTo>
                  <a:pt x="89" y="109"/>
                  <a:pt x="97" y="104"/>
                  <a:pt x="106" y="104"/>
                </a:cubicBezTo>
                <a:cubicBezTo>
                  <a:pt x="107" y="104"/>
                  <a:pt x="107" y="104"/>
                  <a:pt x="108" y="104"/>
                </a:cubicBezTo>
                <a:cubicBezTo>
                  <a:pt x="116" y="104"/>
                  <a:pt x="124" y="109"/>
                  <a:pt x="129" y="116"/>
                </a:cubicBezTo>
                <a:cubicBezTo>
                  <a:pt x="130" y="119"/>
                  <a:pt x="133" y="120"/>
                  <a:pt x="136" y="118"/>
                </a:cubicBezTo>
                <a:cubicBezTo>
                  <a:pt x="138" y="117"/>
                  <a:pt x="139" y="113"/>
                  <a:pt x="138" y="111"/>
                </a:cubicBezTo>
                <a:close/>
                <a:moveTo>
                  <a:pt x="107" y="93"/>
                </a:moveTo>
                <a:cubicBezTo>
                  <a:pt x="107" y="93"/>
                  <a:pt x="107" y="93"/>
                  <a:pt x="106" y="93"/>
                </a:cubicBezTo>
                <a:cubicBezTo>
                  <a:pt x="101" y="92"/>
                  <a:pt x="97" y="88"/>
                  <a:pt x="97" y="83"/>
                </a:cubicBezTo>
                <a:cubicBezTo>
                  <a:pt x="97" y="78"/>
                  <a:pt x="101" y="73"/>
                  <a:pt x="107" y="73"/>
                </a:cubicBezTo>
                <a:cubicBezTo>
                  <a:pt x="112" y="73"/>
                  <a:pt x="117" y="78"/>
                  <a:pt x="117" y="83"/>
                </a:cubicBezTo>
                <a:cubicBezTo>
                  <a:pt x="117" y="88"/>
                  <a:pt x="113" y="92"/>
                  <a:pt x="107" y="93"/>
                </a:cubicBezTo>
                <a:close/>
                <a:moveTo>
                  <a:pt x="91" y="54"/>
                </a:moveTo>
                <a:cubicBezTo>
                  <a:pt x="93" y="57"/>
                  <a:pt x="96" y="58"/>
                  <a:pt x="99" y="56"/>
                </a:cubicBezTo>
                <a:cubicBezTo>
                  <a:pt x="101" y="55"/>
                  <a:pt x="102" y="51"/>
                  <a:pt x="101" y="49"/>
                </a:cubicBezTo>
                <a:cubicBezTo>
                  <a:pt x="97" y="43"/>
                  <a:pt x="92" y="38"/>
                  <a:pt x="85" y="35"/>
                </a:cubicBezTo>
                <a:cubicBezTo>
                  <a:pt x="88" y="31"/>
                  <a:pt x="90" y="26"/>
                  <a:pt x="90" y="21"/>
                </a:cubicBezTo>
                <a:cubicBezTo>
                  <a:pt x="90" y="10"/>
                  <a:pt x="81" y="0"/>
                  <a:pt x="70" y="0"/>
                </a:cubicBezTo>
                <a:cubicBezTo>
                  <a:pt x="58" y="0"/>
                  <a:pt x="49" y="10"/>
                  <a:pt x="49" y="21"/>
                </a:cubicBezTo>
                <a:cubicBezTo>
                  <a:pt x="49" y="26"/>
                  <a:pt x="51" y="31"/>
                  <a:pt x="54" y="35"/>
                </a:cubicBezTo>
                <a:cubicBezTo>
                  <a:pt x="48" y="38"/>
                  <a:pt x="42" y="43"/>
                  <a:pt x="38" y="49"/>
                </a:cubicBezTo>
                <a:cubicBezTo>
                  <a:pt x="37" y="51"/>
                  <a:pt x="38" y="55"/>
                  <a:pt x="40" y="56"/>
                </a:cubicBezTo>
                <a:cubicBezTo>
                  <a:pt x="43" y="58"/>
                  <a:pt x="46" y="57"/>
                  <a:pt x="48" y="54"/>
                </a:cubicBezTo>
                <a:cubicBezTo>
                  <a:pt x="52" y="47"/>
                  <a:pt x="60" y="42"/>
                  <a:pt x="69" y="42"/>
                </a:cubicBezTo>
                <a:cubicBezTo>
                  <a:pt x="70" y="42"/>
                  <a:pt x="69" y="42"/>
                  <a:pt x="70" y="42"/>
                </a:cubicBezTo>
                <a:cubicBezTo>
                  <a:pt x="79" y="42"/>
                  <a:pt x="87" y="47"/>
                  <a:pt x="91" y="54"/>
                </a:cubicBezTo>
                <a:close/>
                <a:moveTo>
                  <a:pt x="70" y="31"/>
                </a:moveTo>
                <a:cubicBezTo>
                  <a:pt x="69" y="31"/>
                  <a:pt x="70" y="31"/>
                  <a:pt x="69" y="31"/>
                </a:cubicBezTo>
                <a:cubicBezTo>
                  <a:pt x="64" y="31"/>
                  <a:pt x="60" y="26"/>
                  <a:pt x="60" y="21"/>
                </a:cubicBezTo>
                <a:cubicBezTo>
                  <a:pt x="60" y="16"/>
                  <a:pt x="64" y="11"/>
                  <a:pt x="70" y="11"/>
                </a:cubicBezTo>
                <a:cubicBezTo>
                  <a:pt x="75" y="11"/>
                  <a:pt x="79" y="16"/>
                  <a:pt x="79" y="21"/>
                </a:cubicBezTo>
                <a:cubicBezTo>
                  <a:pt x="79" y="26"/>
                  <a:pt x="75" y="31"/>
                  <a:pt x="70" y="3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mj-cs"/>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1173"/>
        <p:cNvGrpSpPr/>
        <p:nvPr/>
      </p:nvGrpSpPr>
      <p:grpSpPr>
        <a:xfrm>
          <a:off x="0" y="0"/>
          <a:ext cx="0" cy="0"/>
          <a:chOff x="0" y="0"/>
          <a:chExt cx="0" cy="0"/>
        </a:xfrm>
      </p:grpSpPr>
      <p:sp>
        <p:nvSpPr>
          <p:cNvPr id="1174" name="Google Shape;1174;p41"/>
          <p:cNvSpPr txBox="1">
            <a:spLocks noGrp="1"/>
          </p:cNvSpPr>
          <p:nvPr>
            <p:ph type="title"/>
          </p:nvPr>
        </p:nvSpPr>
        <p:spPr>
          <a:xfrm>
            <a:off x="719849" y="103502"/>
            <a:ext cx="8049577" cy="502426"/>
          </a:xfrm>
          <a:prstGeom prst="rect">
            <a:avLst/>
          </a:prstGeom>
        </p:spPr>
        <p:txBody>
          <a:bodyPr spcFirstLastPara="1" wrap="square" lIns="91425" tIns="91425" rIns="91425" bIns="91425" anchor="t" anchorCtr="0">
            <a:noAutofit/>
          </a:bodyPr>
          <a:lstStyle/>
          <a:p>
            <a:pPr lvl="0"/>
            <a:r>
              <a:rPr lang="en-US" b="1" dirty="0"/>
              <a:t>Main Features of the Proposed System</a:t>
            </a:r>
            <a:endParaRPr dirty="0"/>
          </a:p>
        </p:txBody>
      </p:sp>
      <p:graphicFrame>
        <p:nvGraphicFramePr>
          <p:cNvPr id="1175" name="Google Shape;1175;p41"/>
          <p:cNvGraphicFramePr/>
          <p:nvPr>
            <p:extLst>
              <p:ext uri="{D42A27DB-BD31-4B8C-83A1-F6EECF244321}">
                <p14:modId xmlns:p14="http://schemas.microsoft.com/office/powerpoint/2010/main" val="3749534576"/>
              </p:ext>
            </p:extLst>
          </p:nvPr>
        </p:nvGraphicFramePr>
        <p:xfrm>
          <a:off x="720075" y="827039"/>
          <a:ext cx="7703850" cy="4023150"/>
        </p:xfrm>
        <a:graphic>
          <a:graphicData uri="http://schemas.openxmlformats.org/drawingml/2006/table">
            <a:tbl>
              <a:tblPr>
                <a:noFill/>
                <a:tableStyleId>{7C8BE721-73B9-4686-BE27-D4433318B6E8}</a:tableStyleId>
              </a:tblPr>
              <a:tblGrid>
                <a:gridCol w="1869519">
                  <a:extLst>
                    <a:ext uri="{9D8B030D-6E8A-4147-A177-3AD203B41FA5}">
                      <a16:colId xmlns:a16="http://schemas.microsoft.com/office/drawing/2014/main" val="20000"/>
                    </a:ext>
                  </a:extLst>
                </a:gridCol>
                <a:gridCol w="5834331">
                  <a:extLst>
                    <a:ext uri="{9D8B030D-6E8A-4147-A177-3AD203B41FA5}">
                      <a16:colId xmlns:a16="http://schemas.microsoft.com/office/drawing/2014/main" val="20001"/>
                    </a:ext>
                  </a:extLst>
                </a:gridCol>
              </a:tblGrid>
              <a:tr h="490450">
                <a:tc>
                  <a:txBody>
                    <a:bodyPr/>
                    <a:lstStyle/>
                    <a:p>
                      <a:pPr marL="0" lvl="0" indent="0" algn="ctr" rtl="0">
                        <a:spcBef>
                          <a:spcPts val="0"/>
                        </a:spcBef>
                        <a:spcAft>
                          <a:spcPts val="0"/>
                        </a:spcAft>
                        <a:buNone/>
                      </a:pPr>
                      <a:r>
                        <a:rPr lang="en-US" sz="1800" dirty="0">
                          <a:solidFill>
                            <a:schemeClr val="dk1"/>
                          </a:solidFill>
                          <a:latin typeface="Bebas Neue"/>
                          <a:ea typeface="Bebas Neue"/>
                          <a:cs typeface="+mj-cs"/>
                          <a:sym typeface="Bebas Neue"/>
                        </a:rPr>
                        <a:t>Features</a:t>
                      </a:r>
                      <a:endParaRPr lang="ar-SA" sz="1800" dirty="0">
                        <a:solidFill>
                          <a:schemeClr val="dk1"/>
                        </a:solidFill>
                        <a:latin typeface="Bebas Neue"/>
                        <a:ea typeface="Bebas Neue"/>
                        <a:cs typeface="+mj-cs"/>
                        <a:sym typeface="Bebas Neue"/>
                      </a:endParaRPr>
                    </a:p>
                    <a:p>
                      <a:pPr marL="0" lvl="0" indent="0" algn="ctr" rtl="0">
                        <a:spcBef>
                          <a:spcPts val="0"/>
                        </a:spcBef>
                        <a:spcAft>
                          <a:spcPts val="0"/>
                        </a:spcAft>
                        <a:buNone/>
                      </a:pPr>
                      <a:r>
                        <a:rPr lang="ar-SA" sz="1800" dirty="0">
                          <a:solidFill>
                            <a:schemeClr val="dk1"/>
                          </a:solidFill>
                          <a:latin typeface="Bebas Neue"/>
                          <a:ea typeface="Bebas Neue"/>
                          <a:cs typeface="+mj-cs"/>
                          <a:sym typeface="Bebas Neue"/>
                        </a:rPr>
                        <a:t>المزايا</a:t>
                      </a:r>
                      <a:endParaRPr sz="1800" dirty="0">
                        <a:solidFill>
                          <a:schemeClr val="dk1"/>
                        </a:solidFill>
                        <a:latin typeface="Bebas Neue"/>
                        <a:ea typeface="Bebas Neue"/>
                        <a:cs typeface="+mj-cs"/>
                        <a:sym typeface="Bebas Neue"/>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ar-SA" sz="1400" dirty="0">
                          <a:solidFill>
                            <a:schemeClr val="dk1"/>
                          </a:solidFill>
                          <a:latin typeface="Dela Gothic One"/>
                          <a:ea typeface="Dela Gothic One"/>
                          <a:cs typeface="+mj-cs"/>
                          <a:sym typeface="Dela Gothic One"/>
                        </a:rPr>
                        <a:t>  الشرح </a:t>
                      </a:r>
                      <a:r>
                        <a:rPr lang="en" sz="1400" dirty="0" err="1">
                          <a:solidFill>
                            <a:schemeClr val="dk1"/>
                          </a:solidFill>
                          <a:latin typeface="Dela Gothic One"/>
                          <a:ea typeface="Dela Gothic One"/>
                          <a:cs typeface="+mj-cs"/>
                          <a:sym typeface="Dela Gothic One"/>
                        </a:rPr>
                        <a:t>Explaintion</a:t>
                      </a:r>
                      <a:endParaRPr sz="1400" dirty="0">
                        <a:solidFill>
                          <a:schemeClr val="dk1"/>
                        </a:solidFill>
                        <a:latin typeface="Dela Gothic One"/>
                        <a:ea typeface="Dela Gothic One"/>
                        <a:cs typeface="+mj-cs"/>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62325">
                <a:tc>
                  <a:txBody>
                    <a:bodyPr/>
                    <a:lstStyle/>
                    <a:p>
                      <a:pPr marL="0" lvl="0" indent="0" algn="l" rtl="0">
                        <a:spcBef>
                          <a:spcPts val="0"/>
                        </a:spcBef>
                        <a:spcAft>
                          <a:spcPts val="0"/>
                        </a:spcAft>
                        <a:buNone/>
                      </a:pPr>
                      <a:r>
                        <a:rPr lang="en-US" sz="1400" b="1" dirty="0">
                          <a:solidFill>
                            <a:schemeClr val="dk1"/>
                          </a:solidFill>
                          <a:latin typeface="Barlow"/>
                          <a:ea typeface="Barlow"/>
                          <a:cs typeface="+mj-cs"/>
                          <a:sym typeface="Barlow"/>
                        </a:rPr>
                        <a:t>Arabic-First Design</a:t>
                      </a:r>
                      <a:endParaRPr sz="1400" b="1" dirty="0">
                        <a:solidFill>
                          <a:schemeClr val="dk1"/>
                        </a:solidFill>
                        <a:latin typeface="Barlow"/>
                        <a:ea typeface="Barlow"/>
                        <a:cs typeface="+mj-cs"/>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600" dirty="0">
                          <a:solidFill>
                            <a:schemeClr val="dk1"/>
                          </a:solidFill>
                          <a:latin typeface="Barlow"/>
                          <a:ea typeface="Barlow"/>
                          <a:cs typeface="+mj-cs"/>
                          <a:sym typeface="Barlow"/>
                        </a:rPr>
                        <a:t>Native language support for Arabic-speaking students</a:t>
                      </a:r>
                      <a:endParaRPr lang="ar-SA" sz="1600" dirty="0">
                        <a:solidFill>
                          <a:schemeClr val="dk1"/>
                        </a:solidFill>
                        <a:latin typeface="Barlow"/>
                        <a:ea typeface="Barlow"/>
                        <a:cs typeface="+mj-cs"/>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62325">
                <a:tc>
                  <a:txBody>
                    <a:bodyPr/>
                    <a:lstStyle/>
                    <a:p>
                      <a:pPr marL="0" lvl="0" indent="0" algn="l" rtl="0">
                        <a:spcBef>
                          <a:spcPts val="0"/>
                        </a:spcBef>
                        <a:spcAft>
                          <a:spcPts val="0"/>
                        </a:spcAft>
                        <a:buNone/>
                      </a:pPr>
                      <a:r>
                        <a:rPr lang="en-US" sz="1400" b="1" dirty="0">
                          <a:solidFill>
                            <a:schemeClr val="dk1"/>
                          </a:solidFill>
                          <a:latin typeface="Barlow"/>
                          <a:ea typeface="Barlow"/>
                          <a:cs typeface="+mj-cs"/>
                          <a:sym typeface="Barlow"/>
                        </a:rPr>
                        <a:t>Always Available</a:t>
                      </a:r>
                      <a:endParaRPr lang="ar-SA" sz="1400" b="1" dirty="0">
                        <a:solidFill>
                          <a:schemeClr val="dk1"/>
                        </a:solidFill>
                        <a:latin typeface="Barlow"/>
                        <a:ea typeface="Barlow"/>
                        <a:cs typeface="+mj-cs"/>
                        <a:sym typeface="Barlow"/>
                      </a:endParaRPr>
                    </a:p>
                    <a:p>
                      <a:pPr marL="0" lvl="0" indent="0" algn="l" rtl="0">
                        <a:spcBef>
                          <a:spcPts val="0"/>
                        </a:spcBef>
                        <a:spcAft>
                          <a:spcPts val="0"/>
                        </a:spcAft>
                        <a:buNone/>
                      </a:pPr>
                      <a:r>
                        <a:rPr lang="ar-SA" sz="1400" b="1" dirty="0">
                          <a:solidFill>
                            <a:schemeClr val="dk1"/>
                          </a:solidFill>
                          <a:latin typeface="Barlow"/>
                          <a:ea typeface="Barlow"/>
                          <a:cs typeface="+mj-cs"/>
                          <a:sym typeface="Barlow"/>
                        </a:rPr>
                        <a:t>الإتاحة </a:t>
                      </a:r>
                      <a:endParaRPr sz="1400" b="1" dirty="0">
                        <a:solidFill>
                          <a:schemeClr val="dk1"/>
                        </a:solidFill>
                        <a:latin typeface="Barlow"/>
                        <a:ea typeface="Barlow"/>
                        <a:cs typeface="+mj-cs"/>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600" dirty="0">
                          <a:solidFill>
                            <a:schemeClr val="dk1"/>
                          </a:solidFill>
                          <a:latin typeface="Barlow"/>
                          <a:ea typeface="Barlow"/>
                          <a:cs typeface="+mj-cs"/>
                          <a:sym typeface="Barlow"/>
                        </a:rPr>
                        <a:t>24/7 automated assistance</a:t>
                      </a:r>
                      <a:r>
                        <a:rPr lang="ar-SA" sz="1600" dirty="0">
                          <a:solidFill>
                            <a:schemeClr val="dk1"/>
                          </a:solidFill>
                          <a:latin typeface="Barlow"/>
                          <a:ea typeface="Barlow"/>
                          <a:cs typeface="+mj-cs"/>
                          <a:sym typeface="Barlow"/>
                        </a:rPr>
                        <a:t>        </a:t>
                      </a:r>
                      <a:endParaRPr sz="1600" dirty="0">
                        <a:solidFill>
                          <a:schemeClr val="dk1"/>
                        </a:solidFill>
                        <a:latin typeface="Barlow"/>
                        <a:ea typeface="Barlow"/>
                        <a:cs typeface="+mj-cs"/>
                        <a:sym typeface="Barlow"/>
                      </a:endParaRPr>
                    </a:p>
                  </a:txBody>
                  <a:tcPr marL="91425" marR="91425" marT="91425" marB="91425" anchor="ctr">
                    <a:lnL w="9525" cap="flat" cmpd="sng" algn="ctr">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65658335"/>
                  </a:ext>
                </a:extLst>
              </a:tr>
              <a:tr h="362325">
                <a:tc>
                  <a:txBody>
                    <a:bodyPr/>
                    <a:lstStyle/>
                    <a:p>
                      <a:pPr marL="0" lvl="0" indent="0" algn="l" rtl="0">
                        <a:spcBef>
                          <a:spcPts val="0"/>
                        </a:spcBef>
                        <a:spcAft>
                          <a:spcPts val="0"/>
                        </a:spcAft>
                        <a:buNone/>
                      </a:pPr>
                      <a:r>
                        <a:rPr lang="en-US" sz="1400" b="1" dirty="0">
                          <a:solidFill>
                            <a:schemeClr val="dk1"/>
                          </a:solidFill>
                          <a:latin typeface="Barlow"/>
                          <a:ea typeface="Barlow"/>
                          <a:cs typeface="+mj-cs"/>
                          <a:sym typeface="Barlow"/>
                        </a:rPr>
                        <a:t>Growth-Ready</a:t>
                      </a:r>
                      <a:endParaRPr lang="ar-SA" sz="1400" b="1" dirty="0">
                        <a:solidFill>
                          <a:schemeClr val="dk1"/>
                        </a:solidFill>
                        <a:latin typeface="Barlow"/>
                        <a:ea typeface="Barlow"/>
                        <a:cs typeface="+mj-cs"/>
                        <a:sym typeface="Barlow"/>
                      </a:endParaRPr>
                    </a:p>
                    <a:p>
                      <a:pPr marL="0" lvl="0" indent="0" algn="l" rtl="0">
                        <a:spcBef>
                          <a:spcPts val="0"/>
                        </a:spcBef>
                        <a:spcAft>
                          <a:spcPts val="0"/>
                        </a:spcAft>
                        <a:buNone/>
                      </a:pPr>
                      <a:r>
                        <a:rPr lang="ar-SA" sz="1400" b="1" dirty="0">
                          <a:solidFill>
                            <a:schemeClr val="dk1"/>
                          </a:solidFill>
                          <a:latin typeface="Barlow"/>
                          <a:ea typeface="Barlow"/>
                          <a:cs typeface="+mj-cs"/>
                          <a:sym typeface="Barlow"/>
                        </a:rPr>
                        <a:t>قابل لتطوير </a:t>
                      </a:r>
                      <a:endParaRPr sz="1400" b="1" dirty="0">
                        <a:solidFill>
                          <a:schemeClr val="dk1"/>
                        </a:solidFill>
                        <a:latin typeface="Barlow"/>
                        <a:ea typeface="Barlow"/>
                        <a:cs typeface="+mj-cs"/>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600" dirty="0">
                          <a:solidFill>
                            <a:schemeClr val="dk1"/>
                          </a:solidFill>
                          <a:latin typeface="Barlow"/>
                          <a:ea typeface="Barlow"/>
                          <a:cs typeface="+mj-cs"/>
                          <a:sym typeface="Barlow"/>
                        </a:rPr>
                        <a:t>Expandable to new topics/institutions</a:t>
                      </a:r>
                      <a:endParaRPr sz="1600" dirty="0">
                        <a:solidFill>
                          <a:schemeClr val="dk1"/>
                        </a:solidFill>
                        <a:latin typeface="Barlow"/>
                        <a:ea typeface="Barlow"/>
                        <a:cs typeface="+mj-cs"/>
                        <a:sym typeface="Barlow"/>
                      </a:endParaRPr>
                    </a:p>
                  </a:txBody>
                  <a:tcPr marL="91425" marR="91425" marT="91425" marB="91425" anchor="ctr">
                    <a:lnL w="9525" cap="flat" cmpd="sng" algn="ctr">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2748157269"/>
                  </a:ext>
                </a:extLst>
              </a:tr>
              <a:tr h="362325">
                <a:tc>
                  <a:txBody>
                    <a:bodyPr/>
                    <a:lstStyle/>
                    <a:p>
                      <a:pPr marL="0" lvl="0" indent="0" algn="l" rtl="0">
                        <a:spcBef>
                          <a:spcPts val="0"/>
                        </a:spcBef>
                        <a:spcAft>
                          <a:spcPts val="0"/>
                        </a:spcAft>
                        <a:buNone/>
                      </a:pPr>
                      <a:r>
                        <a:rPr lang="en-US" sz="1400" b="1" dirty="0">
                          <a:solidFill>
                            <a:schemeClr val="dk1"/>
                          </a:solidFill>
                          <a:latin typeface="Barlow"/>
                          <a:ea typeface="Barlow"/>
                          <a:cs typeface="+mj-cs"/>
                          <a:sym typeface="Barlow"/>
                        </a:rPr>
                        <a:t>Simple Interface</a:t>
                      </a:r>
                      <a:endParaRPr lang="ar-SA" sz="1400" b="1" dirty="0">
                        <a:solidFill>
                          <a:schemeClr val="dk1"/>
                        </a:solidFill>
                        <a:latin typeface="Barlow"/>
                        <a:ea typeface="Barlow"/>
                        <a:cs typeface="+mj-cs"/>
                        <a:sym typeface="Barlow"/>
                      </a:endParaRPr>
                    </a:p>
                    <a:p>
                      <a:pPr marL="0" lvl="0" indent="0" algn="l" rtl="0">
                        <a:spcBef>
                          <a:spcPts val="0"/>
                        </a:spcBef>
                        <a:spcAft>
                          <a:spcPts val="0"/>
                        </a:spcAft>
                        <a:buNone/>
                      </a:pPr>
                      <a:r>
                        <a:rPr lang="ar-SA" sz="1400" b="1" dirty="0">
                          <a:solidFill>
                            <a:schemeClr val="dk1"/>
                          </a:solidFill>
                          <a:latin typeface="Barlow"/>
                          <a:ea typeface="Barlow"/>
                          <a:cs typeface="+mj-cs"/>
                          <a:sym typeface="Barlow"/>
                        </a:rPr>
                        <a:t>واجهة مستخدم سهله </a:t>
                      </a:r>
                      <a:endParaRPr sz="1400" b="1" dirty="0">
                        <a:solidFill>
                          <a:schemeClr val="dk1"/>
                        </a:solidFill>
                        <a:latin typeface="Barlow"/>
                        <a:ea typeface="Barlow"/>
                        <a:cs typeface="+mj-cs"/>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600" dirty="0">
                          <a:solidFill>
                            <a:schemeClr val="dk1"/>
                          </a:solidFill>
                          <a:latin typeface="Barlow"/>
                          <a:ea typeface="Barlow"/>
                          <a:cs typeface="+mj-cs"/>
                          <a:sym typeface="Barlow"/>
                        </a:rPr>
                        <a:t>Easy for all users</a:t>
                      </a:r>
                      <a:endParaRPr sz="1600" dirty="0">
                        <a:solidFill>
                          <a:schemeClr val="dk1"/>
                        </a:solidFill>
                        <a:latin typeface="Barlow"/>
                        <a:ea typeface="Barlow"/>
                        <a:cs typeface="+mj-cs"/>
                        <a:sym typeface="Barlow"/>
                      </a:endParaRPr>
                    </a:p>
                  </a:txBody>
                  <a:tcPr marL="91425" marR="91425" marT="91425" marB="91425" anchor="ctr">
                    <a:lnL w="9525" cap="flat" cmpd="sng" algn="ctr">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4097802995"/>
                  </a:ext>
                </a:extLst>
              </a:tr>
              <a:tr h="362325">
                <a:tc>
                  <a:txBody>
                    <a:bodyPr/>
                    <a:lstStyle/>
                    <a:p>
                      <a:pPr marL="0" lvl="0" indent="0" algn="l" rtl="0">
                        <a:spcBef>
                          <a:spcPts val="0"/>
                        </a:spcBef>
                        <a:spcAft>
                          <a:spcPts val="0"/>
                        </a:spcAft>
                        <a:buNone/>
                      </a:pPr>
                      <a:r>
                        <a:rPr lang="en-US" sz="1400" b="1" dirty="0">
                          <a:solidFill>
                            <a:schemeClr val="dk1"/>
                          </a:solidFill>
                          <a:latin typeface="Barlow"/>
                          <a:ea typeface="Barlow"/>
                          <a:cs typeface="+mj-cs"/>
                          <a:sym typeface="Barlow"/>
                        </a:rPr>
                        <a:t>Admin Dashboard</a:t>
                      </a:r>
                      <a:r>
                        <a:rPr lang="ar-SA" sz="1400" b="1" dirty="0">
                          <a:solidFill>
                            <a:schemeClr val="dk1"/>
                          </a:solidFill>
                          <a:latin typeface="Barlow"/>
                          <a:ea typeface="Barlow"/>
                          <a:cs typeface="+mj-cs"/>
                          <a:sym typeface="Barlow"/>
                        </a:rPr>
                        <a:t> </a:t>
                      </a:r>
                    </a:p>
                    <a:p>
                      <a:pPr marL="0" lvl="0" indent="0" algn="l" rtl="0">
                        <a:spcBef>
                          <a:spcPts val="0"/>
                        </a:spcBef>
                        <a:spcAft>
                          <a:spcPts val="0"/>
                        </a:spcAft>
                        <a:buNone/>
                      </a:pPr>
                      <a:r>
                        <a:rPr lang="ar-SA" sz="1400" b="1" dirty="0">
                          <a:solidFill>
                            <a:schemeClr val="dk1"/>
                          </a:solidFill>
                          <a:latin typeface="Barlow"/>
                          <a:ea typeface="Barlow"/>
                          <a:cs typeface="+mj-cs"/>
                          <a:sym typeface="Barlow"/>
                        </a:rPr>
                        <a:t>لوحة مدير النظام </a:t>
                      </a:r>
                      <a:endParaRPr sz="1400" b="1" dirty="0">
                        <a:solidFill>
                          <a:schemeClr val="dk1"/>
                        </a:solidFill>
                        <a:latin typeface="Barlow"/>
                        <a:ea typeface="Barlow"/>
                        <a:cs typeface="+mj-cs"/>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600" dirty="0">
                          <a:solidFill>
                            <a:schemeClr val="dk1"/>
                          </a:solidFill>
                          <a:latin typeface="Barlow"/>
                          <a:ea typeface="Barlow"/>
                          <a:cs typeface="+mj-cs"/>
                          <a:sym typeface="Barlow"/>
                        </a:rPr>
                        <a:t>For monitoring and improvements</a:t>
                      </a:r>
                      <a:endParaRPr sz="1600" dirty="0">
                        <a:solidFill>
                          <a:schemeClr val="dk1"/>
                        </a:solidFill>
                        <a:latin typeface="Barlow"/>
                        <a:ea typeface="Barlow"/>
                        <a:cs typeface="+mj-cs"/>
                        <a:sym typeface="Barlow"/>
                      </a:endParaRPr>
                    </a:p>
                  </a:txBody>
                  <a:tcPr marL="91425" marR="91425" marT="91425" marB="91425" anchor="ctr">
                    <a:lnL w="9525" cap="flat" cmpd="sng" algn="ctr">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2093462889"/>
                  </a:ext>
                </a:extLst>
              </a:tr>
              <a:tr h="362325">
                <a:tc>
                  <a:txBody>
                    <a:bodyPr/>
                    <a:lstStyle/>
                    <a:p>
                      <a:pPr marL="0" lvl="0" indent="0" algn="l" rtl="0">
                        <a:spcBef>
                          <a:spcPts val="0"/>
                        </a:spcBef>
                        <a:spcAft>
                          <a:spcPts val="0"/>
                        </a:spcAft>
                        <a:buNone/>
                      </a:pPr>
                      <a:r>
                        <a:rPr lang="en-US" sz="1400" b="1" dirty="0">
                          <a:solidFill>
                            <a:schemeClr val="dk1"/>
                          </a:solidFill>
                          <a:latin typeface="Barlow"/>
                          <a:ea typeface="Barlow"/>
                          <a:cs typeface="+mj-cs"/>
                          <a:sym typeface="Barlow"/>
                        </a:rPr>
                        <a:t>AI-Ready</a:t>
                      </a:r>
                      <a:r>
                        <a:rPr lang="ar-SA" sz="1400" b="1" dirty="0">
                          <a:solidFill>
                            <a:schemeClr val="dk1"/>
                          </a:solidFill>
                          <a:latin typeface="Barlow"/>
                          <a:ea typeface="Barlow"/>
                          <a:cs typeface="+mj-cs"/>
                          <a:sym typeface="Barlow"/>
                        </a:rPr>
                        <a:t>  </a:t>
                      </a:r>
                      <a:endParaRPr sz="1400" b="1" dirty="0">
                        <a:solidFill>
                          <a:schemeClr val="dk1"/>
                        </a:solidFill>
                        <a:latin typeface="Barlow"/>
                        <a:ea typeface="Barlow"/>
                        <a:cs typeface="+mj-cs"/>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600" dirty="0">
                          <a:solidFill>
                            <a:schemeClr val="dk1"/>
                          </a:solidFill>
                          <a:latin typeface="Barlow"/>
                          <a:ea typeface="Barlow"/>
                          <a:cs typeface="+mj-cs"/>
                          <a:sym typeface="Barlow"/>
                        </a:rPr>
                        <a:t>Future NLP integration planned  with </a:t>
                      </a:r>
                      <a:r>
                        <a:rPr lang="ar-SA" sz="1600" dirty="0">
                          <a:solidFill>
                            <a:schemeClr val="dk1"/>
                          </a:solidFill>
                          <a:latin typeface="Barlow"/>
                          <a:ea typeface="Barlow"/>
                          <a:cs typeface="+mj-cs"/>
                          <a:sym typeface="Barlow"/>
                        </a:rPr>
                        <a:t>علام </a:t>
                      </a:r>
                      <a:endParaRPr sz="1600" dirty="0">
                        <a:solidFill>
                          <a:schemeClr val="dk1"/>
                        </a:solidFill>
                        <a:latin typeface="Barlow"/>
                        <a:ea typeface="Barlow"/>
                        <a:cs typeface="+mj-cs"/>
                        <a:sym typeface="Barlow"/>
                      </a:endParaRPr>
                    </a:p>
                  </a:txBody>
                  <a:tcPr marL="91425" marR="91425" marT="91425" marB="91425" anchor="ctr">
                    <a:lnL w="9525" cap="flat" cmpd="sng" algn="ctr">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41723617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1154"/>
        <p:cNvGrpSpPr/>
        <p:nvPr/>
      </p:nvGrpSpPr>
      <p:grpSpPr>
        <a:xfrm>
          <a:off x="0" y="0"/>
          <a:ext cx="0" cy="0"/>
          <a:chOff x="0" y="0"/>
          <a:chExt cx="0" cy="0"/>
        </a:xfrm>
      </p:grpSpPr>
      <p:sp>
        <p:nvSpPr>
          <p:cNvPr id="1155" name="Google Shape;1155;p4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lgn="ctr"/>
            <a:r>
              <a:rPr lang="ar-SA" dirty="0">
                <a:cs typeface="+mj-cs"/>
              </a:rPr>
              <a:t> نظرة عامة على آلية العمل</a:t>
            </a:r>
            <a:endParaRPr lang="en-US" dirty="0">
              <a:cs typeface="+mj-cs"/>
            </a:endParaRPr>
          </a:p>
        </p:txBody>
      </p:sp>
      <p:sp>
        <p:nvSpPr>
          <p:cNvPr id="1156" name="Google Shape;1156;p40"/>
          <p:cNvSpPr txBox="1">
            <a:spLocks noGrp="1"/>
          </p:cNvSpPr>
          <p:nvPr>
            <p:ph type="title" idx="4294967295"/>
          </p:nvPr>
        </p:nvSpPr>
        <p:spPr>
          <a:xfrm>
            <a:off x="1469173" y="3953060"/>
            <a:ext cx="4835374" cy="316732"/>
          </a:xfrm>
          <a:prstGeom prst="rect">
            <a:avLst/>
          </a:prstGeom>
        </p:spPr>
        <p:txBody>
          <a:bodyPr spcFirstLastPara="1" wrap="square" lIns="91425" tIns="91425" rIns="91425" bIns="91425" anchor="b" anchorCtr="0">
            <a:noAutofit/>
          </a:bodyPr>
          <a:lstStyle/>
          <a:p>
            <a:pPr lvl="0"/>
            <a:r>
              <a:rPr lang="ar-SA" sz="1800" b="1" dirty="0">
                <a:cs typeface="+mj-cs"/>
              </a:rPr>
              <a:t>اظهار الجواب </a:t>
            </a:r>
            <a:endParaRPr lang="en-US" sz="1800" b="1" dirty="0">
              <a:cs typeface="+mj-cs"/>
            </a:endParaRPr>
          </a:p>
        </p:txBody>
      </p:sp>
      <p:sp>
        <p:nvSpPr>
          <p:cNvPr id="1157" name="Google Shape;1157;p40"/>
          <p:cNvSpPr txBox="1">
            <a:spLocks noGrp="1"/>
          </p:cNvSpPr>
          <p:nvPr>
            <p:ph type="subTitle" idx="4294967295"/>
          </p:nvPr>
        </p:nvSpPr>
        <p:spPr>
          <a:xfrm>
            <a:off x="1469172" y="4135167"/>
            <a:ext cx="5240099" cy="723272"/>
          </a:xfrm>
          <a:prstGeom prst="rect">
            <a:avLst/>
          </a:prstGeom>
        </p:spPr>
        <p:txBody>
          <a:bodyPr spcFirstLastPara="1" wrap="square" lIns="91425" tIns="91425" rIns="91425" bIns="91425" anchor="t" anchorCtr="0">
            <a:noAutofit/>
          </a:bodyPr>
          <a:lstStyle/>
          <a:p>
            <a:pPr marL="285750" indent="-285750" algn="r" rtl="1"/>
            <a:r>
              <a:rPr lang="ar-SA" sz="1400" dirty="0">
                <a:cs typeface="+mj-cs"/>
              </a:rPr>
              <a:t>يعرض الردود بشكل واضح ضمن واجهة المستخدم.</a:t>
            </a:r>
            <a:br>
              <a:rPr lang="ar-SA" sz="1400" dirty="0">
                <a:cs typeface="+mj-cs"/>
              </a:rPr>
            </a:br>
            <a:r>
              <a:rPr lang="ar-SA" sz="1400" dirty="0">
                <a:cs typeface="+mj-cs"/>
              </a:rPr>
              <a:t>يلتزم بأفضل ممارسات تصميم واجهات الاستخدام (</a:t>
            </a:r>
            <a:r>
              <a:rPr lang="en-US" sz="1400" dirty="0">
                <a:cs typeface="+mj-cs"/>
              </a:rPr>
              <a:t>UI/UX) </a:t>
            </a:r>
            <a:r>
              <a:rPr lang="ar-SA" sz="1400" dirty="0">
                <a:cs typeface="+mj-cs"/>
              </a:rPr>
              <a:t>لضمان تواصل فعّال.</a:t>
            </a:r>
            <a:endParaRPr sz="1400" dirty="0">
              <a:latin typeface="Barlow"/>
              <a:ea typeface="Barlow"/>
              <a:cs typeface="+mj-cs"/>
              <a:sym typeface="Barlow"/>
            </a:endParaRPr>
          </a:p>
        </p:txBody>
      </p:sp>
      <p:sp>
        <p:nvSpPr>
          <p:cNvPr id="1158" name="Google Shape;1158;p40"/>
          <p:cNvSpPr txBox="1">
            <a:spLocks noGrp="1"/>
          </p:cNvSpPr>
          <p:nvPr>
            <p:ph type="title" idx="4294967295"/>
          </p:nvPr>
        </p:nvSpPr>
        <p:spPr>
          <a:xfrm>
            <a:off x="1469173" y="2792328"/>
            <a:ext cx="4835374" cy="316732"/>
          </a:xfrm>
          <a:prstGeom prst="rect">
            <a:avLst/>
          </a:prstGeom>
        </p:spPr>
        <p:txBody>
          <a:bodyPr spcFirstLastPara="1" wrap="square" lIns="91425" tIns="91425" rIns="91425" bIns="91425" anchor="b" anchorCtr="0">
            <a:noAutofit/>
          </a:bodyPr>
          <a:lstStyle/>
          <a:p>
            <a:pPr lvl="0"/>
            <a:r>
              <a:rPr lang="ar-SA" sz="1800" b="1" dirty="0">
                <a:cs typeface="+mj-cs"/>
              </a:rPr>
              <a:t>الكلمات المفتاحية </a:t>
            </a:r>
            <a:endParaRPr lang="en-US" sz="1800" b="1" dirty="0">
              <a:cs typeface="+mj-cs"/>
            </a:endParaRPr>
          </a:p>
        </p:txBody>
      </p:sp>
      <p:sp>
        <p:nvSpPr>
          <p:cNvPr id="1159" name="Google Shape;1159;p40"/>
          <p:cNvSpPr txBox="1">
            <a:spLocks noGrp="1"/>
          </p:cNvSpPr>
          <p:nvPr>
            <p:ph type="subTitle" idx="4294967295"/>
          </p:nvPr>
        </p:nvSpPr>
        <p:spPr>
          <a:xfrm>
            <a:off x="1469173" y="2974435"/>
            <a:ext cx="5779926" cy="804351"/>
          </a:xfrm>
          <a:prstGeom prst="rect">
            <a:avLst/>
          </a:prstGeom>
        </p:spPr>
        <p:txBody>
          <a:bodyPr spcFirstLastPara="1" wrap="square" lIns="91425" tIns="91425" rIns="91425" bIns="91425" anchor="t" anchorCtr="0">
            <a:noAutofit/>
          </a:bodyPr>
          <a:lstStyle/>
          <a:p>
            <a:pPr algn="r" rtl="1">
              <a:buFont typeface="Arial" panose="020B0604020202020204" pitchFamily="34" charset="0"/>
              <a:buChar char="•"/>
            </a:pPr>
            <a:r>
              <a:rPr lang="ar-SA" sz="1400" dirty="0">
                <a:cs typeface="+mj-cs"/>
              </a:rPr>
              <a:t>يُحلل النظام الاستفسارات لاستخلاص الكلمات المفتاحية أو العبارات المهمة.</a:t>
            </a:r>
          </a:p>
          <a:p>
            <a:pPr algn="r" rtl="1">
              <a:buFont typeface="Arial" panose="020B0604020202020204" pitchFamily="34" charset="0"/>
              <a:buChar char="•"/>
            </a:pPr>
            <a:r>
              <a:rPr lang="ar-SA" sz="1400" dirty="0">
                <a:cs typeface="+mj-cs"/>
              </a:rPr>
              <a:t>يُجري مقارنة مع كلمات مفتاحية محددة مسبقًا للحصول على تطابق تام أو شبه تام.</a:t>
            </a:r>
          </a:p>
          <a:p>
            <a:pPr algn="r" rtl="1">
              <a:buFont typeface="Arial" panose="020B0604020202020204" pitchFamily="34" charset="0"/>
              <a:buChar char="•"/>
            </a:pPr>
            <a:r>
              <a:rPr lang="ar-SA" sz="1400" dirty="0">
                <a:cs typeface="+mj-cs"/>
              </a:rPr>
              <a:t>يُفعّل إجراءات بديلة (مثل طلب توضيح أو تصعيد إلى المرشد الأكاديمي) في حال عدم العثور على تطابق.</a:t>
            </a:r>
          </a:p>
        </p:txBody>
      </p:sp>
      <p:sp>
        <p:nvSpPr>
          <p:cNvPr id="1162" name="Google Shape;1162;p40"/>
          <p:cNvSpPr txBox="1">
            <a:spLocks noGrp="1"/>
          </p:cNvSpPr>
          <p:nvPr>
            <p:ph type="title" idx="4294967295"/>
          </p:nvPr>
        </p:nvSpPr>
        <p:spPr>
          <a:xfrm>
            <a:off x="1469173" y="1283671"/>
            <a:ext cx="4835374" cy="316732"/>
          </a:xfrm>
          <a:prstGeom prst="rect">
            <a:avLst/>
          </a:prstGeom>
        </p:spPr>
        <p:txBody>
          <a:bodyPr spcFirstLastPara="1" wrap="square" lIns="91425" tIns="91425" rIns="91425" bIns="91425" anchor="b" anchorCtr="0">
            <a:noAutofit/>
          </a:bodyPr>
          <a:lstStyle/>
          <a:p>
            <a:pPr lvl="0"/>
            <a:r>
              <a:rPr lang="ar-SA" sz="1800" b="1" dirty="0">
                <a:cs typeface="+mj-cs"/>
              </a:rPr>
              <a:t>ادخال السؤال </a:t>
            </a:r>
            <a:endParaRPr lang="en-US" sz="1800" b="1" dirty="0">
              <a:cs typeface="+mj-cs"/>
            </a:endParaRPr>
          </a:p>
        </p:txBody>
      </p:sp>
      <p:sp>
        <p:nvSpPr>
          <p:cNvPr id="1163" name="Google Shape;1163;p40"/>
          <p:cNvSpPr txBox="1">
            <a:spLocks noGrp="1"/>
          </p:cNvSpPr>
          <p:nvPr>
            <p:ph type="subTitle" idx="4294967295"/>
          </p:nvPr>
        </p:nvSpPr>
        <p:spPr>
          <a:xfrm>
            <a:off x="1469172" y="1465779"/>
            <a:ext cx="5921183" cy="491006"/>
          </a:xfrm>
          <a:prstGeom prst="rect">
            <a:avLst/>
          </a:prstGeom>
        </p:spPr>
        <p:txBody>
          <a:bodyPr spcFirstLastPara="1" wrap="square" lIns="91425" tIns="91425" rIns="91425" bIns="91425" anchor="t" anchorCtr="0">
            <a:noAutofit/>
          </a:bodyPr>
          <a:lstStyle/>
          <a:p>
            <a:pPr algn="r" rtl="1"/>
            <a:r>
              <a:rPr lang="ar-SA" sz="1400" dirty="0">
                <a:cs typeface="+mj-cs"/>
              </a:rPr>
              <a:t>يدخل الطلاب استفساراتهم من خلال واجهة ويب تفاعلية تم تطويرها باستخدام </a:t>
            </a:r>
            <a:r>
              <a:rPr lang="en-US" sz="1400" dirty="0">
                <a:cs typeface="+mj-cs"/>
              </a:rPr>
              <a:t>HTML </a:t>
            </a:r>
            <a:r>
              <a:rPr lang="ar-SA" sz="1400" dirty="0">
                <a:cs typeface="+mj-cs"/>
              </a:rPr>
              <a:t>و</a:t>
            </a:r>
            <a:r>
              <a:rPr lang="en-US" sz="1400" dirty="0">
                <a:cs typeface="+mj-cs"/>
              </a:rPr>
              <a:t>CSS </a:t>
            </a:r>
            <a:r>
              <a:rPr lang="ar-SA" sz="1400" dirty="0">
                <a:cs typeface="+mj-cs"/>
              </a:rPr>
              <a:t>و</a:t>
            </a:r>
            <a:r>
              <a:rPr lang="en-US" sz="1400" dirty="0">
                <a:cs typeface="+mj-cs"/>
              </a:rPr>
              <a:t>JavaScript</a:t>
            </a:r>
            <a:endParaRPr lang="ar-SA" sz="1400" dirty="0">
              <a:cs typeface="+mj-cs"/>
            </a:endParaRPr>
          </a:p>
          <a:p>
            <a:pPr algn="r" rtl="1"/>
            <a:r>
              <a:rPr lang="ar-SA" sz="1400" dirty="0">
                <a:cs typeface="+mj-cs"/>
              </a:rPr>
              <a:t>سي اس </a:t>
            </a:r>
            <a:r>
              <a:rPr lang="ar-SA" sz="1400" dirty="0" err="1">
                <a:cs typeface="+mj-cs"/>
              </a:rPr>
              <a:t>اس</a:t>
            </a:r>
            <a:r>
              <a:rPr lang="ar-SA" sz="1400" dirty="0">
                <a:cs typeface="+mj-cs"/>
              </a:rPr>
              <a:t> </a:t>
            </a:r>
            <a:r>
              <a:rPr lang="en-US" sz="1400" dirty="0">
                <a:cs typeface="+mj-cs"/>
              </a:rPr>
              <a:t>.</a:t>
            </a:r>
          </a:p>
        </p:txBody>
      </p:sp>
      <p:sp>
        <p:nvSpPr>
          <p:cNvPr id="1164" name="Google Shape;1164;p40"/>
          <p:cNvSpPr/>
          <p:nvPr/>
        </p:nvSpPr>
        <p:spPr>
          <a:xfrm>
            <a:off x="1244673" y="1282478"/>
            <a:ext cx="183300" cy="183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40"/>
          <p:cNvSpPr/>
          <p:nvPr/>
        </p:nvSpPr>
        <p:spPr>
          <a:xfrm>
            <a:off x="1244673" y="2792328"/>
            <a:ext cx="183300" cy="183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40"/>
          <p:cNvSpPr/>
          <p:nvPr/>
        </p:nvSpPr>
        <p:spPr>
          <a:xfrm>
            <a:off x="1244673" y="3953656"/>
            <a:ext cx="183300" cy="183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1729"/>
        <p:cNvGrpSpPr/>
        <p:nvPr/>
      </p:nvGrpSpPr>
      <p:grpSpPr>
        <a:xfrm>
          <a:off x="0" y="0"/>
          <a:ext cx="0" cy="0"/>
          <a:chOff x="0" y="0"/>
          <a:chExt cx="0" cy="0"/>
        </a:xfrm>
      </p:grpSpPr>
      <p:sp>
        <p:nvSpPr>
          <p:cNvPr id="1730" name="Google Shape;1730;p5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en-US" dirty="0"/>
              <a:t>General Constraints</a:t>
            </a:r>
          </a:p>
        </p:txBody>
      </p:sp>
      <p:sp>
        <p:nvSpPr>
          <p:cNvPr id="1731" name="Google Shape;1731;p51"/>
          <p:cNvSpPr txBox="1">
            <a:spLocks noGrp="1"/>
          </p:cNvSpPr>
          <p:nvPr>
            <p:ph type="subTitle" idx="1"/>
          </p:nvPr>
        </p:nvSpPr>
        <p:spPr>
          <a:xfrm>
            <a:off x="720000" y="1017725"/>
            <a:ext cx="5073600" cy="2238900"/>
          </a:xfrm>
          <a:prstGeom prst="rect">
            <a:avLst/>
          </a:prstGeom>
        </p:spPr>
        <p:txBody>
          <a:bodyPr spcFirstLastPara="1" wrap="square" lIns="91425" tIns="91425" rIns="91425" bIns="91425" anchor="t" anchorCtr="0">
            <a:noAutofit/>
          </a:bodyPr>
          <a:lstStyle/>
          <a:p>
            <a:pPr marL="0" lvl="0" indent="0">
              <a:spcBef>
                <a:spcPts val="1000"/>
              </a:spcBef>
              <a:buNone/>
            </a:pPr>
            <a:r>
              <a:rPr lang="en-US" sz="1400" b="1" dirty="0"/>
              <a:t>Product Requirements</a:t>
            </a:r>
            <a:endParaRPr sz="1400" b="1" dirty="0"/>
          </a:p>
          <a:p>
            <a:pPr lvl="0"/>
            <a:r>
              <a:rPr lang="en-US" sz="1400" b="1" dirty="0"/>
              <a:t>Language Support:</a:t>
            </a:r>
          </a:p>
          <a:p>
            <a:pPr lvl="1" algn="l"/>
            <a:r>
              <a:rPr lang="en-US" sz="1400" dirty="0"/>
              <a:t>Primary: Arabic</a:t>
            </a:r>
          </a:p>
          <a:p>
            <a:pPr lvl="1" algn="l"/>
            <a:r>
              <a:rPr lang="en-US" sz="1400" dirty="0"/>
              <a:t>Future: English (optional)</a:t>
            </a:r>
          </a:p>
          <a:p>
            <a:pPr lvl="0"/>
            <a:r>
              <a:rPr lang="en-US" sz="1400" b="1" dirty="0"/>
              <a:t>Deployment:</a:t>
            </a:r>
            <a:r>
              <a:rPr lang="en-US" sz="1400" dirty="0"/>
              <a:t> Web-based (Chrome, Firefox, Edge)</a:t>
            </a:r>
          </a:p>
          <a:p>
            <a:pPr lvl="0"/>
            <a:r>
              <a:rPr lang="en-US" sz="1400" b="1" dirty="0"/>
              <a:t>Compliance: </a:t>
            </a:r>
            <a:r>
              <a:rPr lang="en-US" sz="1400" dirty="0"/>
              <a:t>GDPR &amp; university data privacy policies</a:t>
            </a:r>
          </a:p>
          <a:p>
            <a:pPr marL="0" indent="0">
              <a:spcBef>
                <a:spcPts val="1000"/>
              </a:spcBef>
              <a:buNone/>
            </a:pPr>
            <a:r>
              <a:rPr lang="en-US" sz="1400" b="1" dirty="0"/>
              <a:t>Hardware Constraints</a:t>
            </a:r>
          </a:p>
          <a:p>
            <a:pPr lvl="0"/>
            <a:r>
              <a:rPr lang="en-US" sz="1400" b="1" dirty="0"/>
              <a:t>Server:</a:t>
            </a:r>
          </a:p>
          <a:p>
            <a:pPr lvl="1" algn="l"/>
            <a:r>
              <a:rPr lang="en-US" sz="1400" dirty="0"/>
              <a:t>Minimum: 2GB RAM, 10GB storage (TXT-based)</a:t>
            </a:r>
          </a:p>
          <a:p>
            <a:pPr lvl="1" algn="l"/>
            <a:r>
              <a:rPr lang="en-US" sz="1400" dirty="0"/>
              <a:t>Recommended: 4GB RAM, 50GB storage (future SQL upgrade)</a:t>
            </a:r>
          </a:p>
          <a:p>
            <a:pPr lvl="0"/>
            <a:r>
              <a:rPr lang="en-US" sz="1400" b="1" dirty="0"/>
              <a:t>Client-Side:</a:t>
            </a:r>
          </a:p>
          <a:p>
            <a:pPr lvl="1" algn="l"/>
            <a:r>
              <a:rPr lang="en-US" sz="1400" dirty="0"/>
              <a:t>Devices: Smartphones, tablets, desktops</a:t>
            </a:r>
          </a:p>
          <a:p>
            <a:pPr lvl="1" algn="l"/>
            <a:r>
              <a:rPr lang="en-US" sz="1400" dirty="0"/>
              <a:t>Internet: Stable (≥1Mbps)</a:t>
            </a:r>
          </a:p>
          <a:p>
            <a:pPr marL="152400" lvl="0" indent="0">
              <a:buNone/>
            </a:pPr>
            <a:endParaRPr lang="en-US" sz="1400" b="1" dirty="0"/>
          </a:p>
        </p:txBody>
      </p:sp>
      <p:grpSp>
        <p:nvGrpSpPr>
          <p:cNvPr id="1732" name="Google Shape;1732;p51"/>
          <p:cNvGrpSpPr/>
          <p:nvPr/>
        </p:nvGrpSpPr>
        <p:grpSpPr>
          <a:xfrm>
            <a:off x="7297075" y="1451563"/>
            <a:ext cx="2158350" cy="3230676"/>
            <a:chOff x="7297075" y="1451563"/>
            <a:chExt cx="2158350" cy="3230676"/>
          </a:xfrm>
        </p:grpSpPr>
        <p:grpSp>
          <p:nvGrpSpPr>
            <p:cNvPr id="1733" name="Google Shape;1733;p51"/>
            <p:cNvGrpSpPr/>
            <p:nvPr/>
          </p:nvGrpSpPr>
          <p:grpSpPr>
            <a:xfrm flipH="1">
              <a:off x="7910775" y="3665762"/>
              <a:ext cx="1544651" cy="318600"/>
              <a:chOff x="6043400" y="3591300"/>
              <a:chExt cx="1544651" cy="318600"/>
            </a:xfrm>
          </p:grpSpPr>
          <p:sp>
            <p:nvSpPr>
              <p:cNvPr id="1734" name="Google Shape;1734;p51"/>
              <p:cNvSpPr/>
              <p:nvPr/>
            </p:nvSpPr>
            <p:spPr>
              <a:xfrm>
                <a:off x="6043400" y="3591300"/>
                <a:ext cx="1544651" cy="31860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735" name="Google Shape;1735;p51"/>
              <p:cNvGrpSpPr/>
              <p:nvPr/>
            </p:nvGrpSpPr>
            <p:grpSpPr>
              <a:xfrm>
                <a:off x="6141952" y="3680050"/>
                <a:ext cx="1369506" cy="102388"/>
                <a:chOff x="5848350" y="2788450"/>
                <a:chExt cx="1285800" cy="102388"/>
              </a:xfrm>
            </p:grpSpPr>
            <p:cxnSp>
              <p:nvCxnSpPr>
                <p:cNvPr id="1736" name="Google Shape;1736;p51"/>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37" name="Google Shape;1737;p51"/>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738" name="Google Shape;1738;p51"/>
            <p:cNvGrpSpPr/>
            <p:nvPr/>
          </p:nvGrpSpPr>
          <p:grpSpPr>
            <a:xfrm>
              <a:off x="7297087" y="1451563"/>
              <a:ext cx="879475" cy="1439864"/>
              <a:chOff x="704550" y="2022613"/>
              <a:chExt cx="879475" cy="1439864"/>
            </a:xfrm>
          </p:grpSpPr>
          <p:sp>
            <p:nvSpPr>
              <p:cNvPr id="1739" name="Google Shape;1739;p51"/>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1740" name="Google Shape;1740;p51"/>
              <p:cNvGrpSpPr/>
              <p:nvPr/>
            </p:nvGrpSpPr>
            <p:grpSpPr>
              <a:xfrm>
                <a:off x="839488" y="2182413"/>
                <a:ext cx="609600" cy="1117540"/>
                <a:chOff x="7453338" y="715125"/>
                <a:chExt cx="609600" cy="1117540"/>
              </a:xfrm>
            </p:grpSpPr>
            <p:cxnSp>
              <p:nvCxnSpPr>
                <p:cNvPr id="1741" name="Google Shape;1741;p51"/>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2" name="Google Shape;1742;p51"/>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3" name="Google Shape;1743;p51"/>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4" name="Google Shape;1744;p51"/>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5" name="Google Shape;1745;p51"/>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6" name="Google Shape;1746;p51"/>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7" name="Google Shape;1747;p51"/>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8" name="Google Shape;1748;p51"/>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49" name="Google Shape;1749;p51"/>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50" name="Google Shape;1750;p51"/>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51" name="Google Shape;1751;p51"/>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1752" name="Google Shape;1752;p51"/>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753" name="Google Shape;1753;p51"/>
            <p:cNvGrpSpPr/>
            <p:nvPr/>
          </p:nvGrpSpPr>
          <p:grpSpPr>
            <a:xfrm>
              <a:off x="7297075" y="4153600"/>
              <a:ext cx="1544638" cy="528638"/>
              <a:chOff x="5015938" y="2962763"/>
              <a:chExt cx="1544638" cy="528638"/>
            </a:xfrm>
          </p:grpSpPr>
          <p:sp>
            <p:nvSpPr>
              <p:cNvPr id="1754" name="Google Shape;1754;p51"/>
              <p:cNvSpPr/>
              <p:nvPr/>
            </p:nvSpPr>
            <p:spPr>
              <a:xfrm flipH="1">
                <a:off x="5015938" y="2962763"/>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3"/>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755" name="Google Shape;1755;p51"/>
              <p:cNvGrpSpPr/>
              <p:nvPr/>
            </p:nvGrpSpPr>
            <p:grpSpPr>
              <a:xfrm>
                <a:off x="5145363" y="3102744"/>
                <a:ext cx="1285800" cy="204775"/>
                <a:chOff x="5848350" y="2766500"/>
                <a:chExt cx="1285800" cy="204775"/>
              </a:xfrm>
            </p:grpSpPr>
            <p:cxnSp>
              <p:nvCxnSpPr>
                <p:cNvPr id="1756" name="Google Shape;1756;p51"/>
                <p:cNvCxnSpPr/>
                <p:nvPr/>
              </p:nvCxnSpPr>
              <p:spPr>
                <a:xfrm>
                  <a:off x="5848350" y="276650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57" name="Google Shape;1757;p51"/>
                <p:cNvCxnSpPr/>
                <p:nvPr/>
              </p:nvCxnSpPr>
              <p:spPr>
                <a:xfrm>
                  <a:off x="5848350" y="286888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1758" name="Google Shape;1758;p51"/>
                <p:cNvCxnSpPr/>
                <p:nvPr/>
              </p:nvCxnSpPr>
              <p:spPr>
                <a:xfrm>
                  <a:off x="5848350" y="2971275"/>
                  <a:ext cx="640500" cy="0"/>
                </a:xfrm>
                <a:prstGeom prst="straightConnector1">
                  <a:avLst/>
                </a:prstGeom>
                <a:noFill/>
                <a:ln w="9525" cap="flat" cmpd="sng">
                  <a:solidFill>
                    <a:schemeClr val="dk1"/>
                  </a:solidFill>
                  <a:prstDash val="solid"/>
                  <a:round/>
                  <a:headEnd type="none" w="med" len="med"/>
                  <a:tailEnd type="none" w="med" len="med"/>
                </a:ln>
              </p:spPr>
            </p:cxnSp>
          </p:grpSp>
        </p:grpSp>
      </p:grpSp>
    </p:spTree>
    <p:extLst>
      <p:ext uri="{BB962C8B-B14F-4D97-AF65-F5344CB8AC3E}">
        <p14:creationId xmlns:p14="http://schemas.microsoft.com/office/powerpoint/2010/main" val="3749562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09"/>
        <p:cNvGrpSpPr/>
        <p:nvPr/>
      </p:nvGrpSpPr>
      <p:grpSpPr>
        <a:xfrm>
          <a:off x="0" y="0"/>
          <a:ext cx="0" cy="0"/>
          <a:chOff x="0" y="0"/>
          <a:chExt cx="0" cy="0"/>
        </a:xfrm>
      </p:grpSpPr>
      <p:sp>
        <p:nvSpPr>
          <p:cNvPr id="910" name="Google Shape;910;p33"/>
          <p:cNvSpPr txBox="1">
            <a:spLocks noGrp="1"/>
          </p:cNvSpPr>
          <p:nvPr>
            <p:ph type="title"/>
          </p:nvPr>
        </p:nvSpPr>
        <p:spPr>
          <a:xfrm>
            <a:off x="2521819" y="2724653"/>
            <a:ext cx="5908956" cy="1031100"/>
          </a:xfrm>
          <a:prstGeom prst="rect">
            <a:avLst/>
          </a:prstGeom>
        </p:spPr>
        <p:txBody>
          <a:bodyPr spcFirstLastPara="1" wrap="square" lIns="91425" tIns="91425" rIns="91425" bIns="91425" anchor="ctr" anchorCtr="0">
            <a:noAutofit/>
          </a:bodyPr>
          <a:lstStyle/>
          <a:p>
            <a:r>
              <a:rPr lang="en-US" b="1" dirty="0"/>
              <a:t>System Design</a:t>
            </a:r>
            <a:endParaRPr lang="en-US" dirty="0"/>
          </a:p>
        </p:txBody>
      </p:sp>
      <p:sp>
        <p:nvSpPr>
          <p:cNvPr id="911" name="Google Shape;911;p33"/>
          <p:cNvSpPr txBox="1">
            <a:spLocks noGrp="1"/>
          </p:cNvSpPr>
          <p:nvPr>
            <p:ph type="title" idx="2"/>
          </p:nvPr>
        </p:nvSpPr>
        <p:spPr>
          <a:xfrm>
            <a:off x="7195075" y="1806613"/>
            <a:ext cx="1235700" cy="841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03</a:t>
            </a:r>
            <a:endParaRPr dirty="0"/>
          </a:p>
        </p:txBody>
      </p:sp>
      <p:grpSp>
        <p:nvGrpSpPr>
          <p:cNvPr id="912" name="Google Shape;912;p33"/>
          <p:cNvGrpSpPr/>
          <p:nvPr/>
        </p:nvGrpSpPr>
        <p:grpSpPr>
          <a:xfrm>
            <a:off x="492794" y="1567600"/>
            <a:ext cx="2253212" cy="2726351"/>
            <a:chOff x="704550" y="1577225"/>
            <a:chExt cx="2253212" cy="2726351"/>
          </a:xfrm>
        </p:grpSpPr>
        <p:grpSp>
          <p:nvGrpSpPr>
            <p:cNvPr id="913" name="Google Shape;913;p33"/>
            <p:cNvGrpSpPr/>
            <p:nvPr/>
          </p:nvGrpSpPr>
          <p:grpSpPr>
            <a:xfrm>
              <a:off x="713213" y="1577225"/>
              <a:ext cx="1544638" cy="528638"/>
              <a:chOff x="713213" y="1004650"/>
              <a:chExt cx="1544638" cy="528638"/>
            </a:xfrm>
          </p:grpSpPr>
          <p:sp>
            <p:nvSpPr>
              <p:cNvPr id="914" name="Google Shape;914;p33"/>
              <p:cNvSpPr/>
              <p:nvPr/>
            </p:nvSpPr>
            <p:spPr>
              <a:xfrm flipH="1">
                <a:off x="713213" y="1004650"/>
                <a:ext cx="1544638" cy="528638"/>
              </a:xfrm>
              <a:custGeom>
                <a:avLst/>
                <a:gdLst/>
                <a:ahLst/>
                <a:cxnLst/>
                <a:rect l="l" t="t" r="r" b="b"/>
                <a:pathLst>
                  <a:path w="646" h="221" extrusionOk="0">
                    <a:moveTo>
                      <a:pt x="620" y="0"/>
                    </a:moveTo>
                    <a:cubicBezTo>
                      <a:pt x="26" y="0"/>
                      <a:pt x="26" y="0"/>
                      <a:pt x="26" y="0"/>
                    </a:cubicBezTo>
                    <a:cubicBezTo>
                      <a:pt x="12" y="0"/>
                      <a:pt x="0" y="12"/>
                      <a:pt x="0" y="26"/>
                    </a:cubicBezTo>
                    <a:cubicBezTo>
                      <a:pt x="0" y="183"/>
                      <a:pt x="0" y="183"/>
                      <a:pt x="0" y="183"/>
                    </a:cubicBezTo>
                    <a:cubicBezTo>
                      <a:pt x="0" y="197"/>
                      <a:pt x="12" y="208"/>
                      <a:pt x="26" y="208"/>
                    </a:cubicBezTo>
                    <a:cubicBezTo>
                      <a:pt x="588" y="208"/>
                      <a:pt x="588" y="208"/>
                      <a:pt x="588" y="208"/>
                    </a:cubicBezTo>
                    <a:cubicBezTo>
                      <a:pt x="589" y="212"/>
                      <a:pt x="591" y="215"/>
                      <a:pt x="594" y="218"/>
                    </a:cubicBezTo>
                    <a:cubicBezTo>
                      <a:pt x="597" y="220"/>
                      <a:pt x="601" y="221"/>
                      <a:pt x="604" y="221"/>
                    </a:cubicBezTo>
                    <a:cubicBezTo>
                      <a:pt x="605" y="221"/>
                      <a:pt x="605" y="221"/>
                      <a:pt x="606" y="221"/>
                    </a:cubicBezTo>
                    <a:cubicBezTo>
                      <a:pt x="606" y="221"/>
                      <a:pt x="606" y="221"/>
                      <a:pt x="606" y="221"/>
                    </a:cubicBezTo>
                    <a:cubicBezTo>
                      <a:pt x="606" y="220"/>
                      <a:pt x="606" y="220"/>
                      <a:pt x="606" y="220"/>
                    </a:cubicBezTo>
                    <a:cubicBezTo>
                      <a:pt x="604" y="217"/>
                      <a:pt x="604" y="212"/>
                      <a:pt x="604" y="208"/>
                    </a:cubicBezTo>
                    <a:cubicBezTo>
                      <a:pt x="620" y="208"/>
                      <a:pt x="620" y="208"/>
                      <a:pt x="620" y="208"/>
                    </a:cubicBezTo>
                    <a:cubicBezTo>
                      <a:pt x="634" y="208"/>
                      <a:pt x="646" y="197"/>
                      <a:pt x="646" y="183"/>
                    </a:cubicBezTo>
                    <a:cubicBezTo>
                      <a:pt x="646" y="26"/>
                      <a:pt x="646" y="26"/>
                      <a:pt x="646" y="26"/>
                    </a:cubicBezTo>
                    <a:cubicBezTo>
                      <a:pt x="646" y="12"/>
                      <a:pt x="634" y="0"/>
                      <a:pt x="620" y="0"/>
                    </a:cubicBezTo>
                  </a:path>
                </a:pathLst>
              </a:custGeom>
              <a:solidFill>
                <a:schemeClr val="accent4"/>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15" name="Google Shape;915;p33"/>
              <p:cNvGrpSpPr/>
              <p:nvPr/>
            </p:nvGrpSpPr>
            <p:grpSpPr>
              <a:xfrm>
                <a:off x="842638" y="1142757"/>
                <a:ext cx="1285800" cy="204775"/>
                <a:chOff x="5848350" y="2788450"/>
                <a:chExt cx="1285800" cy="204775"/>
              </a:xfrm>
            </p:grpSpPr>
            <p:cxnSp>
              <p:nvCxnSpPr>
                <p:cNvPr id="916" name="Google Shape;916;p33"/>
                <p:cNvCxnSpPr/>
                <p:nvPr/>
              </p:nvCxnSpPr>
              <p:spPr>
                <a:xfrm>
                  <a:off x="5848350" y="2788450"/>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917" name="Google Shape;917;p33"/>
                <p:cNvCxnSpPr/>
                <p:nvPr/>
              </p:nvCxnSpPr>
              <p:spPr>
                <a:xfrm>
                  <a:off x="5848350" y="2890838"/>
                  <a:ext cx="1285800" cy="0"/>
                </a:xfrm>
                <a:prstGeom prst="straightConnector1">
                  <a:avLst/>
                </a:prstGeom>
                <a:noFill/>
                <a:ln w="9525" cap="flat" cmpd="sng">
                  <a:solidFill>
                    <a:schemeClr val="dk1"/>
                  </a:solidFill>
                  <a:prstDash val="solid"/>
                  <a:round/>
                  <a:headEnd type="none" w="med" len="med"/>
                  <a:tailEnd type="none" w="med" len="med"/>
                </a:ln>
              </p:spPr>
            </p:cxnSp>
            <p:cxnSp>
              <p:nvCxnSpPr>
                <p:cNvPr id="918" name="Google Shape;918;p33"/>
                <p:cNvCxnSpPr/>
                <p:nvPr/>
              </p:nvCxnSpPr>
              <p:spPr>
                <a:xfrm>
                  <a:off x="5848350" y="2993225"/>
                  <a:ext cx="6405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919" name="Google Shape;919;p33"/>
            <p:cNvGrpSpPr/>
            <p:nvPr/>
          </p:nvGrpSpPr>
          <p:grpSpPr>
            <a:xfrm>
              <a:off x="704551" y="2432263"/>
              <a:ext cx="879475" cy="1439864"/>
              <a:chOff x="704550" y="2022613"/>
              <a:chExt cx="879475" cy="1439864"/>
            </a:xfrm>
          </p:grpSpPr>
          <p:sp>
            <p:nvSpPr>
              <p:cNvPr id="920" name="Google Shape;920;p33"/>
              <p:cNvSpPr/>
              <p:nvPr/>
            </p:nvSpPr>
            <p:spPr>
              <a:xfrm flipH="1">
                <a:off x="704551" y="2022613"/>
                <a:ext cx="879475" cy="1439864"/>
              </a:xfrm>
              <a:custGeom>
                <a:avLst/>
                <a:gdLst/>
                <a:ahLst/>
                <a:cxnLst/>
                <a:rect l="l" t="t" r="r" b="b"/>
                <a:pathLst>
                  <a:path w="368" h="602" extrusionOk="0">
                    <a:moveTo>
                      <a:pt x="342" y="0"/>
                    </a:moveTo>
                    <a:cubicBezTo>
                      <a:pt x="26" y="0"/>
                      <a:pt x="26" y="0"/>
                      <a:pt x="26" y="0"/>
                    </a:cubicBezTo>
                    <a:cubicBezTo>
                      <a:pt x="12" y="0"/>
                      <a:pt x="0" y="14"/>
                      <a:pt x="0" y="28"/>
                    </a:cubicBezTo>
                    <a:cubicBezTo>
                      <a:pt x="0" y="563"/>
                      <a:pt x="0" y="563"/>
                      <a:pt x="0" y="563"/>
                    </a:cubicBezTo>
                    <a:cubicBezTo>
                      <a:pt x="0" y="577"/>
                      <a:pt x="12" y="589"/>
                      <a:pt x="26" y="589"/>
                    </a:cubicBezTo>
                    <a:cubicBezTo>
                      <a:pt x="310" y="589"/>
                      <a:pt x="310" y="589"/>
                      <a:pt x="310" y="589"/>
                    </a:cubicBezTo>
                    <a:cubicBezTo>
                      <a:pt x="310" y="592"/>
                      <a:pt x="313" y="596"/>
                      <a:pt x="315" y="598"/>
                    </a:cubicBezTo>
                    <a:cubicBezTo>
                      <a:pt x="318" y="600"/>
                      <a:pt x="322" y="602"/>
                      <a:pt x="326" y="602"/>
                    </a:cubicBezTo>
                    <a:cubicBezTo>
                      <a:pt x="327" y="602"/>
                      <a:pt x="327" y="602"/>
                      <a:pt x="327" y="602"/>
                    </a:cubicBezTo>
                    <a:cubicBezTo>
                      <a:pt x="328" y="602"/>
                      <a:pt x="328" y="602"/>
                      <a:pt x="328" y="602"/>
                    </a:cubicBezTo>
                    <a:cubicBezTo>
                      <a:pt x="328" y="601"/>
                      <a:pt x="328" y="601"/>
                      <a:pt x="328" y="601"/>
                    </a:cubicBezTo>
                    <a:cubicBezTo>
                      <a:pt x="326" y="597"/>
                      <a:pt x="326" y="593"/>
                      <a:pt x="326" y="589"/>
                    </a:cubicBezTo>
                    <a:cubicBezTo>
                      <a:pt x="342" y="589"/>
                      <a:pt x="342" y="589"/>
                      <a:pt x="342" y="589"/>
                    </a:cubicBezTo>
                    <a:cubicBezTo>
                      <a:pt x="356" y="589"/>
                      <a:pt x="368" y="577"/>
                      <a:pt x="368" y="563"/>
                    </a:cubicBezTo>
                    <a:cubicBezTo>
                      <a:pt x="368" y="25"/>
                      <a:pt x="368" y="25"/>
                      <a:pt x="368" y="25"/>
                    </a:cubicBezTo>
                    <a:cubicBezTo>
                      <a:pt x="368" y="11"/>
                      <a:pt x="356" y="0"/>
                      <a:pt x="342" y="0"/>
                    </a:cubicBezTo>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921" name="Google Shape;921;p33"/>
              <p:cNvGrpSpPr/>
              <p:nvPr/>
            </p:nvGrpSpPr>
            <p:grpSpPr>
              <a:xfrm>
                <a:off x="839488" y="2182413"/>
                <a:ext cx="609600" cy="1117540"/>
                <a:chOff x="7453338" y="715125"/>
                <a:chExt cx="609600" cy="1117540"/>
              </a:xfrm>
            </p:grpSpPr>
            <p:cxnSp>
              <p:nvCxnSpPr>
                <p:cNvPr id="922" name="Google Shape;922;p33"/>
                <p:cNvCxnSpPr/>
                <p:nvPr/>
              </p:nvCxnSpPr>
              <p:spPr>
                <a:xfrm>
                  <a:off x="7453338" y="715125"/>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3" name="Google Shape;923;p33"/>
                <p:cNvCxnSpPr/>
                <p:nvPr/>
              </p:nvCxnSpPr>
              <p:spPr>
                <a:xfrm>
                  <a:off x="7453338" y="81672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4" name="Google Shape;924;p33"/>
                <p:cNvCxnSpPr/>
                <p:nvPr/>
              </p:nvCxnSpPr>
              <p:spPr>
                <a:xfrm>
                  <a:off x="7453338" y="918314"/>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5" name="Google Shape;925;p33"/>
                <p:cNvCxnSpPr/>
                <p:nvPr/>
              </p:nvCxnSpPr>
              <p:spPr>
                <a:xfrm>
                  <a:off x="7453338" y="1019909"/>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6" name="Google Shape;926;p33"/>
                <p:cNvCxnSpPr/>
                <p:nvPr/>
              </p:nvCxnSpPr>
              <p:spPr>
                <a:xfrm>
                  <a:off x="7453338" y="1121503"/>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7" name="Google Shape;927;p33"/>
                <p:cNvCxnSpPr/>
                <p:nvPr/>
              </p:nvCxnSpPr>
              <p:spPr>
                <a:xfrm>
                  <a:off x="7453338" y="1223098"/>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8" name="Google Shape;928;p33"/>
                <p:cNvCxnSpPr/>
                <p:nvPr/>
              </p:nvCxnSpPr>
              <p:spPr>
                <a:xfrm>
                  <a:off x="7453338" y="1324692"/>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29" name="Google Shape;929;p33"/>
                <p:cNvCxnSpPr/>
                <p:nvPr/>
              </p:nvCxnSpPr>
              <p:spPr>
                <a:xfrm>
                  <a:off x="7453338" y="1426287"/>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0" name="Google Shape;930;p33"/>
                <p:cNvCxnSpPr/>
                <p:nvPr/>
              </p:nvCxnSpPr>
              <p:spPr>
                <a:xfrm>
                  <a:off x="7453338" y="1527881"/>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1" name="Google Shape;931;p33"/>
                <p:cNvCxnSpPr/>
                <p:nvPr/>
              </p:nvCxnSpPr>
              <p:spPr>
                <a:xfrm>
                  <a:off x="7453338" y="1629476"/>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2" name="Google Shape;932;p33"/>
                <p:cNvCxnSpPr/>
                <p:nvPr/>
              </p:nvCxnSpPr>
              <p:spPr>
                <a:xfrm>
                  <a:off x="7453338" y="1731070"/>
                  <a:ext cx="609600" cy="0"/>
                </a:xfrm>
                <a:prstGeom prst="straightConnector1">
                  <a:avLst/>
                </a:prstGeom>
                <a:noFill/>
                <a:ln w="9525" cap="flat" cmpd="sng">
                  <a:solidFill>
                    <a:schemeClr val="dk1"/>
                  </a:solidFill>
                  <a:prstDash val="solid"/>
                  <a:round/>
                  <a:headEnd type="none" w="med" len="med"/>
                  <a:tailEnd type="none" w="med" len="med"/>
                </a:ln>
              </p:spPr>
            </p:cxnSp>
            <p:cxnSp>
              <p:nvCxnSpPr>
                <p:cNvPr id="933" name="Google Shape;933;p33"/>
                <p:cNvCxnSpPr/>
                <p:nvPr/>
              </p:nvCxnSpPr>
              <p:spPr>
                <a:xfrm>
                  <a:off x="7453338" y="1832665"/>
                  <a:ext cx="280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934" name="Google Shape;934;p33"/>
            <p:cNvGrpSpPr/>
            <p:nvPr/>
          </p:nvGrpSpPr>
          <p:grpSpPr>
            <a:xfrm>
              <a:off x="1386950" y="3987826"/>
              <a:ext cx="1544651" cy="315750"/>
              <a:chOff x="1386950" y="3823101"/>
              <a:chExt cx="1544651" cy="315750"/>
            </a:xfrm>
          </p:grpSpPr>
          <p:sp>
            <p:nvSpPr>
              <p:cNvPr id="935" name="Google Shape;935;p33"/>
              <p:cNvSpPr/>
              <p:nvPr/>
            </p:nvSpPr>
            <p:spPr>
              <a:xfrm>
                <a:off x="1386950" y="3823101"/>
                <a:ext cx="1544651" cy="315750"/>
              </a:xfrm>
              <a:custGeom>
                <a:avLst/>
                <a:gdLst/>
                <a:ahLst/>
                <a:cxnLst/>
                <a:rect l="l" t="t" r="r" b="b"/>
                <a:pathLst>
                  <a:path w="646" h="104" extrusionOk="0">
                    <a:moveTo>
                      <a:pt x="620" y="0"/>
                    </a:moveTo>
                    <a:cubicBezTo>
                      <a:pt x="26" y="0"/>
                      <a:pt x="26" y="0"/>
                      <a:pt x="26" y="0"/>
                    </a:cubicBezTo>
                    <a:cubicBezTo>
                      <a:pt x="12" y="0"/>
                      <a:pt x="0" y="11"/>
                      <a:pt x="0" y="25"/>
                    </a:cubicBezTo>
                    <a:cubicBezTo>
                      <a:pt x="0" y="66"/>
                      <a:pt x="0" y="66"/>
                      <a:pt x="0" y="66"/>
                    </a:cubicBezTo>
                    <a:cubicBezTo>
                      <a:pt x="0" y="80"/>
                      <a:pt x="12" y="91"/>
                      <a:pt x="26" y="91"/>
                    </a:cubicBezTo>
                    <a:cubicBezTo>
                      <a:pt x="588" y="91"/>
                      <a:pt x="588" y="91"/>
                      <a:pt x="588" y="91"/>
                    </a:cubicBezTo>
                    <a:cubicBezTo>
                      <a:pt x="589" y="95"/>
                      <a:pt x="591" y="98"/>
                      <a:pt x="594" y="100"/>
                    </a:cubicBezTo>
                    <a:cubicBezTo>
                      <a:pt x="597" y="103"/>
                      <a:pt x="601" y="104"/>
                      <a:pt x="604" y="104"/>
                    </a:cubicBezTo>
                    <a:cubicBezTo>
                      <a:pt x="605" y="104"/>
                      <a:pt x="605" y="104"/>
                      <a:pt x="606" y="104"/>
                    </a:cubicBezTo>
                    <a:cubicBezTo>
                      <a:pt x="606" y="104"/>
                      <a:pt x="606" y="104"/>
                      <a:pt x="606" y="104"/>
                    </a:cubicBezTo>
                    <a:cubicBezTo>
                      <a:pt x="606" y="103"/>
                      <a:pt x="606" y="103"/>
                      <a:pt x="606" y="103"/>
                    </a:cubicBezTo>
                    <a:cubicBezTo>
                      <a:pt x="604" y="99"/>
                      <a:pt x="604" y="95"/>
                      <a:pt x="604" y="91"/>
                    </a:cubicBezTo>
                    <a:cubicBezTo>
                      <a:pt x="620" y="91"/>
                      <a:pt x="620" y="91"/>
                      <a:pt x="620" y="91"/>
                    </a:cubicBezTo>
                    <a:cubicBezTo>
                      <a:pt x="634" y="91"/>
                      <a:pt x="646" y="80"/>
                      <a:pt x="646" y="66"/>
                    </a:cubicBezTo>
                    <a:cubicBezTo>
                      <a:pt x="646" y="25"/>
                      <a:pt x="646" y="25"/>
                      <a:pt x="646" y="25"/>
                    </a:cubicBezTo>
                    <a:cubicBezTo>
                      <a:pt x="646" y="11"/>
                      <a:pt x="634" y="0"/>
                      <a:pt x="620" y="0"/>
                    </a:cubicBez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36" name="Google Shape;936;p33"/>
              <p:cNvGrpSpPr/>
              <p:nvPr/>
            </p:nvGrpSpPr>
            <p:grpSpPr>
              <a:xfrm>
                <a:off x="1485502" y="3909138"/>
                <a:ext cx="1369506" cy="102388"/>
                <a:chOff x="5848350" y="2772075"/>
                <a:chExt cx="1285800" cy="102388"/>
              </a:xfrm>
            </p:grpSpPr>
            <p:cxnSp>
              <p:nvCxnSpPr>
                <p:cNvPr id="937" name="Google Shape;937;p33"/>
                <p:cNvCxnSpPr/>
                <p:nvPr/>
              </p:nvCxnSpPr>
              <p:spPr>
                <a:xfrm>
                  <a:off x="5848350" y="2772075"/>
                  <a:ext cx="1285800" cy="0"/>
                </a:xfrm>
                <a:prstGeom prst="straightConnector1">
                  <a:avLst/>
                </a:prstGeom>
                <a:noFill/>
                <a:ln w="9525" cap="flat" cmpd="sng">
                  <a:solidFill>
                    <a:schemeClr val="dk2"/>
                  </a:solidFill>
                  <a:prstDash val="solid"/>
                  <a:round/>
                  <a:headEnd type="none" w="med" len="med"/>
                  <a:tailEnd type="none" w="med" len="med"/>
                </a:ln>
              </p:spPr>
            </p:cxnSp>
            <p:cxnSp>
              <p:nvCxnSpPr>
                <p:cNvPr id="938" name="Google Shape;938;p33"/>
                <p:cNvCxnSpPr/>
                <p:nvPr/>
              </p:nvCxnSpPr>
              <p:spPr>
                <a:xfrm>
                  <a:off x="5848350" y="2874463"/>
                  <a:ext cx="389700" cy="0"/>
                </a:xfrm>
                <a:prstGeom prst="straightConnector1">
                  <a:avLst/>
                </a:prstGeom>
                <a:noFill/>
                <a:ln w="9525" cap="flat" cmpd="sng">
                  <a:solidFill>
                    <a:schemeClr val="dk2"/>
                  </a:solidFill>
                  <a:prstDash val="solid"/>
                  <a:round/>
                  <a:headEnd type="none" w="med" len="med"/>
                  <a:tailEnd type="none" w="med" len="med"/>
                </a:ln>
              </p:spPr>
            </p:cxnSp>
          </p:grpSp>
        </p:grpSp>
        <p:grpSp>
          <p:nvGrpSpPr>
            <p:cNvPr id="939" name="Google Shape;939;p33"/>
            <p:cNvGrpSpPr/>
            <p:nvPr/>
          </p:nvGrpSpPr>
          <p:grpSpPr>
            <a:xfrm>
              <a:off x="2079875" y="3368426"/>
              <a:ext cx="877888" cy="469900"/>
              <a:chOff x="2079875" y="3121151"/>
              <a:chExt cx="877888" cy="469900"/>
            </a:xfrm>
          </p:grpSpPr>
          <p:sp>
            <p:nvSpPr>
              <p:cNvPr id="940" name="Google Shape;940;p33"/>
              <p:cNvSpPr/>
              <p:nvPr/>
            </p:nvSpPr>
            <p:spPr>
              <a:xfrm>
                <a:off x="2079875" y="3121150"/>
                <a:ext cx="877888" cy="469900"/>
              </a:xfrm>
              <a:custGeom>
                <a:avLst/>
                <a:gdLst/>
                <a:ahLst/>
                <a:cxnLst/>
                <a:rect l="l" t="t" r="r" b="b"/>
                <a:pathLst>
                  <a:path w="367" h="197" extrusionOk="0">
                    <a:moveTo>
                      <a:pt x="342" y="0"/>
                    </a:moveTo>
                    <a:cubicBezTo>
                      <a:pt x="26" y="0"/>
                      <a:pt x="26" y="0"/>
                      <a:pt x="26" y="0"/>
                    </a:cubicBezTo>
                    <a:cubicBezTo>
                      <a:pt x="12" y="0"/>
                      <a:pt x="0" y="14"/>
                      <a:pt x="0" y="28"/>
                    </a:cubicBezTo>
                    <a:cubicBezTo>
                      <a:pt x="0" y="158"/>
                      <a:pt x="0" y="158"/>
                      <a:pt x="0" y="158"/>
                    </a:cubicBezTo>
                    <a:cubicBezTo>
                      <a:pt x="0" y="172"/>
                      <a:pt x="12" y="184"/>
                      <a:pt x="26" y="184"/>
                    </a:cubicBezTo>
                    <a:cubicBezTo>
                      <a:pt x="309" y="184"/>
                      <a:pt x="309" y="184"/>
                      <a:pt x="309" y="184"/>
                    </a:cubicBezTo>
                    <a:cubicBezTo>
                      <a:pt x="310" y="187"/>
                      <a:pt x="312" y="191"/>
                      <a:pt x="315" y="193"/>
                    </a:cubicBezTo>
                    <a:cubicBezTo>
                      <a:pt x="318" y="196"/>
                      <a:pt x="322" y="197"/>
                      <a:pt x="326" y="197"/>
                    </a:cubicBezTo>
                    <a:cubicBezTo>
                      <a:pt x="326" y="197"/>
                      <a:pt x="327" y="197"/>
                      <a:pt x="327" y="197"/>
                    </a:cubicBezTo>
                    <a:cubicBezTo>
                      <a:pt x="328" y="197"/>
                      <a:pt x="328" y="197"/>
                      <a:pt x="328" y="197"/>
                    </a:cubicBezTo>
                    <a:cubicBezTo>
                      <a:pt x="328" y="196"/>
                      <a:pt x="328" y="196"/>
                      <a:pt x="328" y="196"/>
                    </a:cubicBezTo>
                    <a:cubicBezTo>
                      <a:pt x="326" y="192"/>
                      <a:pt x="325" y="188"/>
                      <a:pt x="326" y="184"/>
                    </a:cubicBezTo>
                    <a:cubicBezTo>
                      <a:pt x="342" y="184"/>
                      <a:pt x="342" y="184"/>
                      <a:pt x="342" y="184"/>
                    </a:cubicBezTo>
                    <a:cubicBezTo>
                      <a:pt x="356" y="184"/>
                      <a:pt x="367" y="172"/>
                      <a:pt x="367" y="158"/>
                    </a:cubicBezTo>
                    <a:cubicBezTo>
                      <a:pt x="367" y="25"/>
                      <a:pt x="367" y="25"/>
                      <a:pt x="367" y="25"/>
                    </a:cubicBezTo>
                    <a:cubicBezTo>
                      <a:pt x="367" y="11"/>
                      <a:pt x="356" y="0"/>
                      <a:pt x="342" y="0"/>
                    </a:cubicBezTo>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41" name="Google Shape;941;p33"/>
              <p:cNvGrpSpPr/>
              <p:nvPr/>
            </p:nvGrpSpPr>
            <p:grpSpPr>
              <a:xfrm>
                <a:off x="2181689" y="3241906"/>
                <a:ext cx="674279" cy="203189"/>
                <a:chOff x="2181677" y="2165344"/>
                <a:chExt cx="674279" cy="203189"/>
              </a:xfrm>
            </p:grpSpPr>
            <p:cxnSp>
              <p:nvCxnSpPr>
                <p:cNvPr id="942" name="Google Shape;942;p33"/>
                <p:cNvCxnSpPr/>
                <p:nvPr/>
              </p:nvCxnSpPr>
              <p:spPr>
                <a:xfrm>
                  <a:off x="2181677" y="2165344"/>
                  <a:ext cx="674279" cy="0"/>
                </a:xfrm>
                <a:prstGeom prst="straightConnector1">
                  <a:avLst/>
                </a:prstGeom>
                <a:noFill/>
                <a:ln w="9525" cap="flat" cmpd="sng">
                  <a:solidFill>
                    <a:schemeClr val="dk1"/>
                  </a:solidFill>
                  <a:prstDash val="solid"/>
                  <a:round/>
                  <a:headEnd type="none" w="med" len="med"/>
                  <a:tailEnd type="none" w="med" len="med"/>
                </a:ln>
              </p:spPr>
            </p:cxnSp>
            <p:cxnSp>
              <p:nvCxnSpPr>
                <p:cNvPr id="943" name="Google Shape;943;p33"/>
                <p:cNvCxnSpPr/>
                <p:nvPr/>
              </p:nvCxnSpPr>
              <p:spPr>
                <a:xfrm>
                  <a:off x="2181677" y="2266938"/>
                  <a:ext cx="674279" cy="0"/>
                </a:xfrm>
                <a:prstGeom prst="straightConnector1">
                  <a:avLst/>
                </a:prstGeom>
                <a:noFill/>
                <a:ln w="9525" cap="flat" cmpd="sng">
                  <a:solidFill>
                    <a:schemeClr val="dk1"/>
                  </a:solidFill>
                  <a:prstDash val="solid"/>
                  <a:round/>
                  <a:headEnd type="none" w="med" len="med"/>
                  <a:tailEnd type="none" w="med" len="med"/>
                </a:ln>
              </p:spPr>
            </p:cxnSp>
            <p:cxnSp>
              <p:nvCxnSpPr>
                <p:cNvPr id="944" name="Google Shape;944;p33"/>
                <p:cNvCxnSpPr/>
                <p:nvPr/>
              </p:nvCxnSpPr>
              <p:spPr>
                <a:xfrm>
                  <a:off x="2181677" y="2368533"/>
                  <a:ext cx="674279" cy="0"/>
                </a:xfrm>
                <a:prstGeom prst="straightConnector1">
                  <a:avLst/>
                </a:prstGeom>
                <a:noFill/>
                <a:ln w="9525" cap="flat" cmpd="sng">
                  <a:solidFill>
                    <a:schemeClr val="dk1"/>
                  </a:solidFill>
                  <a:prstDash val="solid"/>
                  <a:round/>
                  <a:headEnd type="none" w="med" len="med"/>
                  <a:tailEnd type="none" w="med" len="med"/>
                </a:ln>
              </p:spPr>
            </p:cxnSp>
          </p:grpSp>
        </p:grpSp>
        <p:grpSp>
          <p:nvGrpSpPr>
            <p:cNvPr id="945" name="Google Shape;945;p33"/>
            <p:cNvGrpSpPr/>
            <p:nvPr/>
          </p:nvGrpSpPr>
          <p:grpSpPr>
            <a:xfrm>
              <a:off x="1736425" y="2257167"/>
              <a:ext cx="1094925" cy="430550"/>
              <a:chOff x="1862850" y="1718717"/>
              <a:chExt cx="1094925" cy="430550"/>
            </a:xfrm>
          </p:grpSpPr>
          <p:sp>
            <p:nvSpPr>
              <p:cNvPr id="946" name="Google Shape;946;p33"/>
              <p:cNvSpPr/>
              <p:nvPr/>
            </p:nvSpPr>
            <p:spPr>
              <a:xfrm flipH="1">
                <a:off x="1862850" y="1718717"/>
                <a:ext cx="1094925" cy="430550"/>
              </a:xfrm>
              <a:custGeom>
                <a:avLst/>
                <a:gdLst/>
                <a:ahLst/>
                <a:cxnLst/>
                <a:rect l="l" t="t" r="r" b="b"/>
                <a:pathLst>
                  <a:path w="333" h="131" extrusionOk="0">
                    <a:moveTo>
                      <a:pt x="309" y="0"/>
                    </a:moveTo>
                    <a:cubicBezTo>
                      <a:pt x="23" y="0"/>
                      <a:pt x="23" y="0"/>
                      <a:pt x="23" y="0"/>
                    </a:cubicBezTo>
                    <a:cubicBezTo>
                      <a:pt x="10" y="0"/>
                      <a:pt x="0" y="11"/>
                      <a:pt x="0" y="23"/>
                    </a:cubicBezTo>
                    <a:cubicBezTo>
                      <a:pt x="0" y="95"/>
                      <a:pt x="0" y="95"/>
                      <a:pt x="0" y="95"/>
                    </a:cubicBezTo>
                    <a:cubicBezTo>
                      <a:pt x="0" y="108"/>
                      <a:pt x="10" y="118"/>
                      <a:pt x="23" y="118"/>
                    </a:cubicBezTo>
                    <a:cubicBezTo>
                      <a:pt x="34" y="118"/>
                      <a:pt x="34" y="118"/>
                      <a:pt x="34" y="118"/>
                    </a:cubicBezTo>
                    <a:cubicBezTo>
                      <a:pt x="34" y="122"/>
                      <a:pt x="34" y="126"/>
                      <a:pt x="32" y="130"/>
                    </a:cubicBezTo>
                    <a:cubicBezTo>
                      <a:pt x="32" y="131"/>
                      <a:pt x="32" y="131"/>
                      <a:pt x="32" y="131"/>
                    </a:cubicBezTo>
                    <a:cubicBezTo>
                      <a:pt x="32" y="131"/>
                      <a:pt x="32" y="131"/>
                      <a:pt x="32" y="131"/>
                    </a:cubicBezTo>
                    <a:cubicBezTo>
                      <a:pt x="33" y="131"/>
                      <a:pt x="33" y="131"/>
                      <a:pt x="34" y="131"/>
                    </a:cubicBezTo>
                    <a:cubicBezTo>
                      <a:pt x="37" y="131"/>
                      <a:pt x="41" y="130"/>
                      <a:pt x="44" y="127"/>
                    </a:cubicBezTo>
                    <a:cubicBezTo>
                      <a:pt x="47" y="125"/>
                      <a:pt x="49" y="122"/>
                      <a:pt x="50" y="118"/>
                    </a:cubicBezTo>
                    <a:cubicBezTo>
                      <a:pt x="309" y="118"/>
                      <a:pt x="309" y="118"/>
                      <a:pt x="309" y="118"/>
                    </a:cubicBezTo>
                    <a:cubicBezTo>
                      <a:pt x="322" y="118"/>
                      <a:pt x="333" y="108"/>
                      <a:pt x="333" y="95"/>
                    </a:cubicBezTo>
                    <a:cubicBezTo>
                      <a:pt x="333" y="23"/>
                      <a:pt x="333" y="23"/>
                      <a:pt x="333" y="23"/>
                    </a:cubicBezTo>
                    <a:cubicBezTo>
                      <a:pt x="333" y="11"/>
                      <a:pt x="322" y="0"/>
                      <a:pt x="309" y="0"/>
                    </a:cubicBezTo>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a:latin typeface="Calibri"/>
                  <a:ea typeface="Calibri"/>
                  <a:cs typeface="Calibri"/>
                  <a:sym typeface="Calibri"/>
                </a:endParaRPr>
              </a:p>
            </p:txBody>
          </p:sp>
          <p:grpSp>
            <p:nvGrpSpPr>
              <p:cNvPr id="947" name="Google Shape;947;p33"/>
              <p:cNvGrpSpPr/>
              <p:nvPr/>
            </p:nvGrpSpPr>
            <p:grpSpPr>
              <a:xfrm>
                <a:off x="1978095" y="1808221"/>
                <a:ext cx="877866" cy="203169"/>
                <a:chOff x="2181677" y="2165344"/>
                <a:chExt cx="674400" cy="203189"/>
              </a:xfrm>
            </p:grpSpPr>
            <p:cxnSp>
              <p:nvCxnSpPr>
                <p:cNvPr id="948" name="Google Shape;948;p33"/>
                <p:cNvCxnSpPr/>
                <p:nvPr/>
              </p:nvCxnSpPr>
              <p:spPr>
                <a:xfrm>
                  <a:off x="2181677" y="2165344"/>
                  <a:ext cx="674400" cy="0"/>
                </a:xfrm>
                <a:prstGeom prst="straightConnector1">
                  <a:avLst/>
                </a:prstGeom>
                <a:noFill/>
                <a:ln w="9525" cap="flat" cmpd="sng">
                  <a:solidFill>
                    <a:schemeClr val="dk1"/>
                  </a:solidFill>
                  <a:prstDash val="solid"/>
                  <a:round/>
                  <a:headEnd type="none" w="med" len="med"/>
                  <a:tailEnd type="none" w="med" len="med"/>
                </a:ln>
              </p:spPr>
            </p:cxnSp>
            <p:cxnSp>
              <p:nvCxnSpPr>
                <p:cNvPr id="949" name="Google Shape;949;p33"/>
                <p:cNvCxnSpPr/>
                <p:nvPr/>
              </p:nvCxnSpPr>
              <p:spPr>
                <a:xfrm>
                  <a:off x="2181677" y="2266938"/>
                  <a:ext cx="674400" cy="0"/>
                </a:xfrm>
                <a:prstGeom prst="straightConnector1">
                  <a:avLst/>
                </a:prstGeom>
                <a:noFill/>
                <a:ln w="9525" cap="flat" cmpd="sng">
                  <a:solidFill>
                    <a:schemeClr val="dk1"/>
                  </a:solidFill>
                  <a:prstDash val="solid"/>
                  <a:round/>
                  <a:headEnd type="none" w="med" len="med"/>
                  <a:tailEnd type="none" w="med" len="med"/>
                </a:ln>
              </p:spPr>
            </p:cxnSp>
            <p:cxnSp>
              <p:nvCxnSpPr>
                <p:cNvPr id="950" name="Google Shape;950;p33"/>
                <p:cNvCxnSpPr/>
                <p:nvPr/>
              </p:nvCxnSpPr>
              <p:spPr>
                <a:xfrm>
                  <a:off x="2181677" y="2368533"/>
                  <a:ext cx="205200" cy="0"/>
                </a:xfrm>
                <a:prstGeom prst="straightConnector1">
                  <a:avLst/>
                </a:prstGeom>
                <a:noFill/>
                <a:ln w="9525" cap="flat" cmpd="sng">
                  <a:solidFill>
                    <a:schemeClr val="dk1"/>
                  </a:solidFill>
                  <a:prstDash val="solid"/>
                  <a:round/>
                  <a:headEnd type="none" w="med" len="med"/>
                  <a:tailEnd type="none" w="med" len="med"/>
                </a:ln>
              </p:spPr>
            </p:cxnSp>
          </p:grpSp>
        </p:grpSp>
      </p:grpSp>
      <p:cxnSp>
        <p:nvCxnSpPr>
          <p:cNvPr id="951" name="Google Shape;951;p33"/>
          <p:cNvCxnSpPr/>
          <p:nvPr/>
        </p:nvCxnSpPr>
        <p:spPr>
          <a:xfrm>
            <a:off x="4310875" y="3755775"/>
            <a:ext cx="4119900" cy="0"/>
          </a:xfrm>
          <a:prstGeom prst="straightConnector1">
            <a:avLst/>
          </a:prstGeom>
          <a:noFill/>
          <a:ln w="9525" cap="flat" cmpd="sng">
            <a:solidFill>
              <a:schemeClr val="dk1"/>
            </a:solidFill>
            <a:prstDash val="solid"/>
            <a:round/>
            <a:headEnd type="none" w="med" len="med"/>
            <a:tailEnd type="none" w="med" len="med"/>
          </a:ln>
        </p:spPr>
      </p:cxnSp>
      <p:cxnSp>
        <p:nvCxnSpPr>
          <p:cNvPr id="952" name="Google Shape;952;p33"/>
          <p:cNvCxnSpPr/>
          <p:nvPr/>
        </p:nvCxnSpPr>
        <p:spPr>
          <a:xfrm>
            <a:off x="4310875" y="2724668"/>
            <a:ext cx="4119900" cy="0"/>
          </a:xfrm>
          <a:prstGeom prst="straightConnector1">
            <a:avLst/>
          </a:prstGeom>
          <a:noFill/>
          <a:ln w="9525" cap="flat" cmpd="sng">
            <a:solidFill>
              <a:schemeClr val="dk1"/>
            </a:solidFill>
            <a:prstDash val="solid"/>
            <a:round/>
            <a:headEnd type="none" w="med" len="med"/>
            <a:tailEnd type="none" w="med" len="med"/>
          </a:ln>
        </p:spPr>
      </p:cxnSp>
    </p:spTree>
    <p:extLst>
      <p:ext uri="{BB962C8B-B14F-4D97-AF65-F5344CB8AC3E}">
        <p14:creationId xmlns:p14="http://schemas.microsoft.com/office/powerpoint/2010/main" val="503102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1179"/>
        <p:cNvGrpSpPr/>
        <p:nvPr/>
      </p:nvGrpSpPr>
      <p:grpSpPr>
        <a:xfrm>
          <a:off x="0" y="0"/>
          <a:ext cx="0" cy="0"/>
          <a:chOff x="0" y="0"/>
          <a:chExt cx="0" cy="0"/>
        </a:xfrm>
      </p:grpSpPr>
      <p:sp>
        <p:nvSpPr>
          <p:cNvPr id="1180" name="Google Shape;1180;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lvl="0"/>
            <a:r>
              <a:rPr lang="en-US" dirty="0"/>
              <a:t>UML Diagrams- </a:t>
            </a:r>
            <a:br>
              <a:rPr lang="en-US" dirty="0"/>
            </a:br>
            <a:r>
              <a:rPr lang="en-US" b="1" dirty="0"/>
              <a:t>Activity Diagrams</a:t>
            </a:r>
            <a:endParaRPr lang="en-US" dirty="0"/>
          </a:p>
        </p:txBody>
      </p:sp>
      <p:sp>
        <p:nvSpPr>
          <p:cNvPr id="1184" name="Google Shape;1184;p42"/>
          <p:cNvSpPr txBox="1"/>
          <p:nvPr/>
        </p:nvSpPr>
        <p:spPr>
          <a:xfrm>
            <a:off x="107184" y="1280191"/>
            <a:ext cx="3636505" cy="474300"/>
          </a:xfrm>
          <a:prstGeom prst="rect">
            <a:avLst/>
          </a:prstGeom>
          <a:noFill/>
          <a:ln>
            <a:noFill/>
          </a:ln>
        </p:spPr>
        <p:txBody>
          <a:bodyPr spcFirstLastPara="1" wrap="square" lIns="91425" tIns="91425" rIns="91425" bIns="91425" anchor="b" anchorCtr="0">
            <a:noAutofit/>
          </a:bodyPr>
          <a:lstStyle/>
          <a:p>
            <a:pPr lvl="0"/>
            <a:r>
              <a:rPr lang="en-US" sz="1800" dirty="0">
                <a:solidFill>
                  <a:schemeClr val="dk1"/>
                </a:solidFill>
                <a:latin typeface="Dela Gothic One"/>
                <a:ea typeface="Dela Gothic One"/>
                <a:cs typeface="Dela Gothic One"/>
                <a:sym typeface="Dela Gothic One"/>
              </a:rPr>
              <a:t>Process Steps:</a:t>
            </a:r>
          </a:p>
        </p:txBody>
      </p:sp>
      <p:sp>
        <p:nvSpPr>
          <p:cNvPr id="1190" name="Google Shape;1190;p42"/>
          <p:cNvSpPr txBox="1"/>
          <p:nvPr/>
        </p:nvSpPr>
        <p:spPr>
          <a:xfrm>
            <a:off x="107197" y="1686470"/>
            <a:ext cx="5480803" cy="419700"/>
          </a:xfrm>
          <a:prstGeom prst="rect">
            <a:avLst/>
          </a:prstGeom>
          <a:noFill/>
          <a:ln>
            <a:noFill/>
          </a:ln>
        </p:spPr>
        <p:txBody>
          <a:bodyPr spcFirstLastPara="1" wrap="square" lIns="91425" tIns="91425" rIns="91425" bIns="91425" anchor="t" anchorCtr="0">
            <a:noAutofit/>
          </a:bodyPr>
          <a:lstStyle/>
          <a:p>
            <a:pPr marL="171450" lvl="0" indent="-171450">
              <a:buFont typeface="Wingdings" panose="05000000000000000000" pitchFamily="2" charset="2"/>
              <a:buChar char="Ø"/>
            </a:pPr>
            <a:r>
              <a:rPr lang="en-US" sz="1200" b="1" dirty="0">
                <a:solidFill>
                  <a:schemeClr val="dk1"/>
                </a:solidFill>
                <a:latin typeface="Barlow"/>
                <a:ea typeface="Barlow"/>
                <a:cs typeface="Barlow"/>
                <a:sym typeface="Barlow"/>
              </a:rPr>
              <a:t>Start</a:t>
            </a:r>
          </a:p>
          <a:p>
            <a:pPr marL="355600" lvl="6" indent="-171450">
              <a:buFont typeface="Arial" panose="020B0604020202020204" pitchFamily="34" charset="0"/>
              <a:buChar char="•"/>
            </a:pPr>
            <a:r>
              <a:rPr lang="en-US" sz="1200" dirty="0">
                <a:solidFill>
                  <a:schemeClr val="dk1"/>
                </a:solidFill>
                <a:latin typeface="Barlow"/>
                <a:ea typeface="Barlow"/>
                <a:cs typeface="Barlow"/>
                <a:sym typeface="Barlow"/>
              </a:rPr>
              <a:t>Process begins when student submits query</a:t>
            </a:r>
          </a:p>
          <a:p>
            <a:pPr marL="171450" indent="-171450">
              <a:buFont typeface="Wingdings" panose="05000000000000000000" pitchFamily="2" charset="2"/>
              <a:buChar char="Ø"/>
            </a:pPr>
            <a:r>
              <a:rPr lang="en-US" sz="1200" b="1" dirty="0">
                <a:solidFill>
                  <a:schemeClr val="dk1"/>
                </a:solidFill>
                <a:latin typeface="Barlow"/>
                <a:ea typeface="Barlow"/>
                <a:cs typeface="Barlow"/>
                <a:sym typeface="Barlow"/>
              </a:rPr>
              <a:t>Receive Query</a:t>
            </a:r>
          </a:p>
          <a:p>
            <a:pPr marL="355600" lvl="6" indent="-171450">
              <a:buFont typeface="Arial" panose="020B0604020202020204" pitchFamily="34" charset="0"/>
              <a:buChar char="•"/>
            </a:pPr>
            <a:r>
              <a:rPr lang="en-US" sz="1200" dirty="0" err="1">
                <a:solidFill>
                  <a:schemeClr val="dk1"/>
                </a:solidFill>
                <a:latin typeface="Barlow"/>
                <a:ea typeface="Barlow"/>
                <a:cs typeface="Barlow"/>
                <a:sym typeface="Barlow"/>
              </a:rPr>
              <a:t>Chatbot</a:t>
            </a:r>
            <a:r>
              <a:rPr lang="en-US" sz="1200" dirty="0">
                <a:solidFill>
                  <a:schemeClr val="dk1"/>
                </a:solidFill>
                <a:latin typeface="Barlow"/>
                <a:ea typeface="Barlow"/>
                <a:cs typeface="Barlow"/>
                <a:sym typeface="Barlow"/>
              </a:rPr>
              <a:t> receives Arabic query</a:t>
            </a:r>
          </a:p>
          <a:p>
            <a:pPr marL="171450" indent="-171450">
              <a:buFont typeface="Wingdings" panose="05000000000000000000" pitchFamily="2" charset="2"/>
              <a:buChar char="Ø"/>
            </a:pPr>
            <a:r>
              <a:rPr lang="en-US" sz="1200" b="1" dirty="0">
                <a:solidFill>
                  <a:schemeClr val="dk1"/>
                </a:solidFill>
                <a:latin typeface="Barlow"/>
                <a:ea typeface="Barlow"/>
                <a:cs typeface="Barlow"/>
                <a:sym typeface="Barlow"/>
              </a:rPr>
              <a:t>Parse and Extract Keywords</a:t>
            </a:r>
          </a:p>
          <a:p>
            <a:pPr marL="355600" lvl="6" indent="-171450">
              <a:buFont typeface="Arial" panose="020B0604020202020204" pitchFamily="34" charset="0"/>
              <a:buChar char="•"/>
            </a:pPr>
            <a:r>
              <a:rPr lang="en-US" sz="1200" dirty="0">
                <a:solidFill>
                  <a:schemeClr val="dk1"/>
                </a:solidFill>
                <a:latin typeface="Barlow"/>
                <a:ea typeface="Barlow"/>
                <a:cs typeface="Barlow"/>
                <a:sym typeface="Barlow"/>
              </a:rPr>
              <a:t>System identifies key academic terms</a:t>
            </a:r>
          </a:p>
          <a:p>
            <a:pPr marL="171450" indent="-171450">
              <a:buFont typeface="Wingdings" panose="05000000000000000000" pitchFamily="2" charset="2"/>
              <a:buChar char="Ø"/>
            </a:pPr>
            <a:r>
              <a:rPr lang="en-US" sz="1200" b="1" dirty="0">
                <a:solidFill>
                  <a:schemeClr val="dk1"/>
                </a:solidFill>
                <a:latin typeface="Barlow"/>
                <a:ea typeface="Barlow"/>
                <a:cs typeface="Barlow"/>
                <a:sym typeface="Barlow"/>
              </a:rPr>
              <a:t>Decision - Answer Matching</a:t>
            </a:r>
          </a:p>
          <a:p>
            <a:pPr marL="355600" lvl="6" indent="-171450">
              <a:buFont typeface="Arial" panose="020B0604020202020204" pitchFamily="34" charset="0"/>
              <a:buChar char="•"/>
            </a:pPr>
            <a:r>
              <a:rPr lang="en-US" sz="1200" dirty="0">
                <a:solidFill>
                  <a:schemeClr val="dk1"/>
                </a:solidFill>
                <a:latin typeface="Barlow"/>
                <a:ea typeface="Barlow"/>
                <a:cs typeface="Barlow"/>
                <a:sym typeface="Barlow"/>
              </a:rPr>
              <a:t>If match found:</a:t>
            </a:r>
          </a:p>
          <a:p>
            <a:pPr marL="541338" lvl="1" indent="-185738">
              <a:buFont typeface="Courier New" panose="02070309020205020404" pitchFamily="49" charset="0"/>
              <a:buChar char="o"/>
            </a:pPr>
            <a:r>
              <a:rPr lang="en-US" sz="1200" dirty="0">
                <a:solidFill>
                  <a:schemeClr val="dk1"/>
                </a:solidFill>
                <a:latin typeface="Barlow"/>
                <a:ea typeface="Barlow"/>
                <a:cs typeface="Barlow"/>
                <a:sym typeface="Barlow"/>
              </a:rPr>
              <a:t>Retrieve predefined answer</a:t>
            </a:r>
          </a:p>
          <a:p>
            <a:pPr marL="541338" lvl="1" indent="-185738">
              <a:buFont typeface="Courier New" panose="02070309020205020404" pitchFamily="49" charset="0"/>
              <a:buChar char="o"/>
            </a:pPr>
            <a:r>
              <a:rPr lang="en-US" sz="1200" dirty="0">
                <a:solidFill>
                  <a:schemeClr val="dk1"/>
                </a:solidFill>
                <a:latin typeface="Barlow"/>
                <a:ea typeface="Barlow"/>
                <a:cs typeface="Barlow"/>
                <a:sym typeface="Barlow"/>
              </a:rPr>
              <a:t>Display answer to student</a:t>
            </a:r>
          </a:p>
          <a:p>
            <a:pPr marL="355600" lvl="6" indent="-171450">
              <a:buFont typeface="Arial" panose="020B0604020202020204" pitchFamily="34" charset="0"/>
              <a:buChar char="•"/>
            </a:pPr>
            <a:r>
              <a:rPr lang="en-US" sz="1200" dirty="0">
                <a:solidFill>
                  <a:schemeClr val="dk1"/>
                </a:solidFill>
                <a:latin typeface="Barlow"/>
                <a:ea typeface="Barlow"/>
                <a:cs typeface="Barlow"/>
                <a:sym typeface="Barlow"/>
              </a:rPr>
              <a:t>If no match:</a:t>
            </a:r>
          </a:p>
          <a:p>
            <a:pPr marL="541338" lvl="1" indent="-185738">
              <a:buFont typeface="Courier New" panose="02070309020205020404" pitchFamily="49" charset="0"/>
              <a:buChar char="o"/>
            </a:pPr>
            <a:r>
              <a:rPr lang="en-US" sz="1200" dirty="0">
                <a:solidFill>
                  <a:schemeClr val="dk1"/>
                </a:solidFill>
                <a:latin typeface="Barlow"/>
                <a:ea typeface="Barlow"/>
                <a:cs typeface="Barlow"/>
                <a:sym typeface="Barlow"/>
              </a:rPr>
              <a:t>Execute fallback (request clarification/rephrasing)</a:t>
            </a:r>
          </a:p>
          <a:p>
            <a:pPr marL="171450" lvl="0" indent="-171450">
              <a:buFont typeface="Wingdings" panose="05000000000000000000" pitchFamily="2" charset="2"/>
              <a:buChar char="Ø"/>
            </a:pPr>
            <a:r>
              <a:rPr lang="en-US" sz="1200" b="1" dirty="0">
                <a:solidFill>
                  <a:schemeClr val="dk1"/>
                </a:solidFill>
                <a:latin typeface="Barlow"/>
                <a:ea typeface="Barlow"/>
                <a:cs typeface="Barlow"/>
                <a:sym typeface="Barlow"/>
              </a:rPr>
              <a:t>Log Interaction</a:t>
            </a:r>
          </a:p>
          <a:p>
            <a:pPr marL="355600" lvl="6" indent="-171450">
              <a:buFont typeface="Arial" panose="020B0604020202020204" pitchFamily="34" charset="0"/>
              <a:buChar char="•"/>
            </a:pPr>
            <a:r>
              <a:rPr lang="en-US" sz="1200" dirty="0">
                <a:solidFill>
                  <a:schemeClr val="dk1"/>
                </a:solidFill>
                <a:latin typeface="Barlow"/>
                <a:ea typeface="Barlow"/>
                <a:cs typeface="Barlow"/>
                <a:sym typeface="Barlow"/>
              </a:rPr>
              <a:t>Record query and response (successful or fallback)</a:t>
            </a:r>
          </a:p>
          <a:p>
            <a:pPr marL="171450" lvl="0" indent="-171450">
              <a:buFont typeface="Wingdings" panose="05000000000000000000" pitchFamily="2" charset="2"/>
              <a:buChar char="Ø"/>
            </a:pPr>
            <a:r>
              <a:rPr lang="en-US" sz="1200" b="1" dirty="0">
                <a:solidFill>
                  <a:schemeClr val="dk1"/>
                </a:solidFill>
                <a:latin typeface="Barlow"/>
                <a:ea typeface="Barlow"/>
                <a:cs typeface="Barlow"/>
                <a:sym typeface="Barlow"/>
              </a:rPr>
              <a:t>End</a:t>
            </a:r>
          </a:p>
          <a:p>
            <a:pPr marL="355600" lvl="6" indent="-171450">
              <a:buFont typeface="Arial" panose="020B0604020202020204" pitchFamily="34" charset="0"/>
              <a:buChar char="•"/>
            </a:pPr>
            <a:r>
              <a:rPr lang="en-US" sz="1200" dirty="0">
                <a:solidFill>
                  <a:schemeClr val="dk1"/>
                </a:solidFill>
                <a:latin typeface="Barlow"/>
                <a:ea typeface="Barlow"/>
                <a:cs typeface="Barlow"/>
                <a:sym typeface="Barlow"/>
              </a:rPr>
              <a:t>Process completes after response display and logging</a:t>
            </a:r>
            <a:endParaRPr sz="1200" dirty="0">
              <a:solidFill>
                <a:schemeClr val="dk1"/>
              </a:solidFill>
              <a:latin typeface="Barlow"/>
              <a:ea typeface="Barlow"/>
              <a:cs typeface="Barlow"/>
              <a:sym typeface="Barlow"/>
            </a:endParaRPr>
          </a:p>
        </p:txBody>
      </p:sp>
      <p:pic>
        <p:nvPicPr>
          <p:cNvPr id="10" name="صورة 1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1800" y="0"/>
            <a:ext cx="5023908" cy="5169027"/>
          </a:xfrm>
          <a:prstGeom prst="rect">
            <a:avLst/>
          </a:prstGeom>
          <a:noFill/>
        </p:spPr>
      </p:pic>
    </p:spTree>
    <p:extLst>
      <p:ext uri="{BB962C8B-B14F-4D97-AF65-F5344CB8AC3E}">
        <p14:creationId xmlns:p14="http://schemas.microsoft.com/office/powerpoint/2010/main" val="3017149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869"/>
        <p:cNvGrpSpPr/>
        <p:nvPr/>
      </p:nvGrpSpPr>
      <p:grpSpPr>
        <a:xfrm>
          <a:off x="0" y="0"/>
          <a:ext cx="0" cy="0"/>
          <a:chOff x="0" y="0"/>
          <a:chExt cx="0" cy="0"/>
        </a:xfrm>
      </p:grpSpPr>
      <p:sp>
        <p:nvSpPr>
          <p:cNvPr id="872" name="Google Shape;872;p30"/>
          <p:cNvSpPr txBox="1">
            <a:spLocks noGrp="1"/>
          </p:cNvSpPr>
          <p:nvPr>
            <p:ph type="title"/>
          </p:nvPr>
        </p:nvSpPr>
        <p:spPr>
          <a:xfrm>
            <a:off x="720000" y="191783"/>
            <a:ext cx="7704000" cy="572700"/>
          </a:xfrm>
          <a:prstGeom prst="rect">
            <a:avLst/>
          </a:prstGeom>
        </p:spPr>
        <p:txBody>
          <a:bodyPr spcFirstLastPara="1" wrap="square" lIns="91425" tIns="91425" rIns="91425" bIns="91425" anchor="t" anchorCtr="0">
            <a:noAutofit/>
          </a:bodyPr>
          <a:lstStyle/>
          <a:p>
            <a:pPr lvl="0"/>
            <a:r>
              <a:rPr lang="en-US" dirty="0"/>
              <a:t>Data Dictionary</a:t>
            </a:r>
          </a:p>
        </p:txBody>
      </p:sp>
      <p:sp>
        <p:nvSpPr>
          <p:cNvPr id="873" name="Google Shape;873;p30"/>
          <p:cNvSpPr txBox="1">
            <a:spLocks noGrp="1"/>
          </p:cNvSpPr>
          <p:nvPr>
            <p:ph type="body" idx="1"/>
          </p:nvPr>
        </p:nvSpPr>
        <p:spPr>
          <a:xfrm>
            <a:off x="-73288" y="645915"/>
            <a:ext cx="4844059" cy="400200"/>
          </a:xfrm>
          <a:prstGeom prst="rect">
            <a:avLst/>
          </a:prstGeom>
        </p:spPr>
        <p:txBody>
          <a:bodyPr spcFirstLastPara="1" wrap="square" lIns="91425" tIns="91425" rIns="91425" bIns="91425" anchor="t" anchorCtr="0">
            <a:noAutofit/>
          </a:bodyPr>
          <a:lstStyle/>
          <a:p>
            <a:pPr marL="0" lvl="0" indent="0" algn="ctr">
              <a:buNone/>
            </a:pPr>
            <a:r>
              <a:rPr lang="en-US" sz="1800" b="1" dirty="0"/>
              <a:t>FAQ Table</a:t>
            </a:r>
          </a:p>
        </p:txBody>
      </p:sp>
      <p:graphicFrame>
        <p:nvGraphicFramePr>
          <p:cNvPr id="874" name="Google Shape;874;p30"/>
          <p:cNvGraphicFramePr/>
          <p:nvPr>
            <p:extLst>
              <p:ext uri="{D42A27DB-BD31-4B8C-83A1-F6EECF244321}">
                <p14:modId xmlns:p14="http://schemas.microsoft.com/office/powerpoint/2010/main" val="149354547"/>
              </p:ext>
            </p:extLst>
          </p:nvPr>
        </p:nvGraphicFramePr>
        <p:xfrm>
          <a:off x="0" y="1046115"/>
          <a:ext cx="4779469" cy="1676250"/>
        </p:xfrm>
        <a:graphic>
          <a:graphicData uri="http://schemas.openxmlformats.org/drawingml/2006/table">
            <a:tbl>
              <a:tblPr>
                <a:noFill/>
                <a:tableStyleId>{4E98D8C5-E27D-4B6C-B8BF-18EB56CB40BA}</a:tableStyleId>
              </a:tblPr>
              <a:tblGrid>
                <a:gridCol w="1533768">
                  <a:extLst>
                    <a:ext uri="{9D8B030D-6E8A-4147-A177-3AD203B41FA5}">
                      <a16:colId xmlns:a16="http://schemas.microsoft.com/office/drawing/2014/main" val="20000"/>
                    </a:ext>
                  </a:extLst>
                </a:gridCol>
                <a:gridCol w="3245701">
                  <a:extLst>
                    <a:ext uri="{9D8B030D-6E8A-4147-A177-3AD203B41FA5}">
                      <a16:colId xmlns:a16="http://schemas.microsoft.com/office/drawing/2014/main" val="20001"/>
                    </a:ext>
                  </a:extLst>
                </a:gridCol>
              </a:tblGrid>
              <a:tr h="281074">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faq_id</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INT (PK, AUTO_INCREMENT)</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81074">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question_ar</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1600"/>
                        </a:spcAft>
                        <a:buNone/>
                      </a:pPr>
                      <a:r>
                        <a:rPr lang="en-US" sz="1000" dirty="0">
                          <a:solidFill>
                            <a:schemeClr val="dk1"/>
                          </a:solidFill>
                          <a:latin typeface="Barlow"/>
                          <a:ea typeface="Barlow"/>
                          <a:cs typeface="Barlow"/>
                          <a:sym typeface="Barlow"/>
                        </a:rPr>
                        <a:t>TEXT (NOT NULL, UNIQUE, UTF-8 Arabic)</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81074">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answer_ar</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TEXT (NOT NULL)</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81074">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last_updated</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 DATETIME (DEFAULT CURRENT_TIMESTAMP)</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81074">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updated_by</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000" dirty="0">
                          <a:solidFill>
                            <a:schemeClr val="dk1"/>
                          </a:solidFill>
                          <a:latin typeface="Barlow"/>
                          <a:ea typeface="Barlow"/>
                          <a:cs typeface="Barlow"/>
                          <a:sym typeface="Barlow"/>
                        </a:rPr>
                        <a:t>VARCHAR (FK to </a:t>
                      </a:r>
                      <a:r>
                        <a:rPr lang="en-US" sz="1000" dirty="0" err="1">
                          <a:solidFill>
                            <a:schemeClr val="dk1"/>
                          </a:solidFill>
                          <a:latin typeface="Barlow"/>
                          <a:ea typeface="Barlow"/>
                          <a:cs typeface="Barlow"/>
                          <a:sym typeface="Barlow"/>
                        </a:rPr>
                        <a:t>User.user_id</a:t>
                      </a:r>
                      <a:r>
                        <a:rPr lang="en-US" sz="1000" dirty="0">
                          <a:solidFill>
                            <a:schemeClr val="dk1"/>
                          </a:solidFill>
                          <a:latin typeface="Barlow"/>
                          <a:ea typeface="Barlow"/>
                          <a:cs typeface="Barlow"/>
                          <a:sym typeface="Barlow"/>
                        </a:rPr>
                        <a:t>)</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7" name="Google Shape;873;p30"/>
          <p:cNvSpPr txBox="1">
            <a:spLocks/>
          </p:cNvSpPr>
          <p:nvPr/>
        </p:nvSpPr>
        <p:spPr>
          <a:xfrm>
            <a:off x="-73288" y="2731800"/>
            <a:ext cx="4844059" cy="400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1pPr>
            <a:lvl2pPr marL="914400" marR="0" lvl="1"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2pPr>
            <a:lvl3pPr marL="1371600" marR="0" lvl="2"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3pPr>
            <a:lvl4pPr marL="1828800" marR="0" lvl="3"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4pPr>
            <a:lvl5pPr marL="2286000" marR="0" lvl="4"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5pPr>
            <a:lvl6pPr marL="2743200" marR="0" lvl="5"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6pPr>
            <a:lvl7pPr marL="3200400" marR="0" lvl="6"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7pPr>
            <a:lvl8pPr marL="3657600" marR="0" lvl="7"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8pPr>
            <a:lvl9pPr marL="4114800" marR="0" lvl="8"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9pPr>
          </a:lstStyle>
          <a:p>
            <a:pPr marL="0" indent="0" algn="ctr">
              <a:buNone/>
            </a:pPr>
            <a:r>
              <a:rPr lang="en-US" sz="1800" b="1" dirty="0" err="1"/>
              <a:t>Interaction_Log</a:t>
            </a:r>
            <a:r>
              <a:rPr lang="en-US" sz="1800" b="1" dirty="0"/>
              <a:t> Table</a:t>
            </a:r>
          </a:p>
        </p:txBody>
      </p:sp>
      <p:graphicFrame>
        <p:nvGraphicFramePr>
          <p:cNvPr id="8" name="Google Shape;874;p30"/>
          <p:cNvGraphicFramePr/>
          <p:nvPr>
            <p:extLst>
              <p:ext uri="{D42A27DB-BD31-4B8C-83A1-F6EECF244321}">
                <p14:modId xmlns:p14="http://schemas.microsoft.com/office/powerpoint/2010/main" val="2174787629"/>
              </p:ext>
            </p:extLst>
          </p:nvPr>
        </p:nvGraphicFramePr>
        <p:xfrm>
          <a:off x="0" y="3132000"/>
          <a:ext cx="4779469" cy="2011500"/>
        </p:xfrm>
        <a:graphic>
          <a:graphicData uri="http://schemas.openxmlformats.org/drawingml/2006/table">
            <a:tbl>
              <a:tblPr>
                <a:noFill/>
                <a:tableStyleId>{4E98D8C5-E27D-4B6C-B8BF-18EB56CB40BA}</a:tableStyleId>
              </a:tblPr>
              <a:tblGrid>
                <a:gridCol w="1533768">
                  <a:extLst>
                    <a:ext uri="{9D8B030D-6E8A-4147-A177-3AD203B41FA5}">
                      <a16:colId xmlns:a16="http://schemas.microsoft.com/office/drawing/2014/main" val="20000"/>
                    </a:ext>
                  </a:extLst>
                </a:gridCol>
                <a:gridCol w="3245701">
                  <a:extLst>
                    <a:ext uri="{9D8B030D-6E8A-4147-A177-3AD203B41FA5}">
                      <a16:colId xmlns:a16="http://schemas.microsoft.com/office/drawing/2014/main" val="20001"/>
                    </a:ext>
                  </a:extLst>
                </a:gridCol>
              </a:tblGrid>
              <a:tr h="273282">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log_id</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INT (PK, AUTO_INCREMENT)</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73282">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student_id</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1600"/>
                        </a:spcAft>
                        <a:buNone/>
                      </a:pPr>
                      <a:r>
                        <a:rPr lang="en-US" sz="1000" dirty="0">
                          <a:solidFill>
                            <a:schemeClr val="dk1"/>
                          </a:solidFill>
                          <a:latin typeface="Barlow"/>
                          <a:ea typeface="Barlow"/>
                          <a:cs typeface="Barlow"/>
                          <a:sym typeface="Barlow"/>
                        </a:rPr>
                        <a:t>VARCHAR (FK to </a:t>
                      </a:r>
                      <a:r>
                        <a:rPr lang="en-US" sz="1000" dirty="0" err="1">
                          <a:solidFill>
                            <a:schemeClr val="dk1"/>
                          </a:solidFill>
                          <a:latin typeface="Barlow"/>
                          <a:ea typeface="Barlow"/>
                          <a:cs typeface="Barlow"/>
                          <a:sym typeface="Barlow"/>
                        </a:rPr>
                        <a:t>User.user_id</a:t>
                      </a:r>
                      <a:r>
                        <a:rPr lang="en-US" sz="1000" dirty="0">
                          <a:solidFill>
                            <a:schemeClr val="dk1"/>
                          </a:solidFill>
                          <a:latin typeface="Barlow"/>
                          <a:ea typeface="Barlow"/>
                          <a:cs typeface="Barlow"/>
                          <a:sym typeface="Barlow"/>
                        </a:rPr>
                        <a:t>, hashed/anonymized)</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73282">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query_text</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TEXT (NOT NULL, Arabic)</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73282">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response_text</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TEXT (Arabic)</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73282">
                <a:tc>
                  <a:txBody>
                    <a:bodyPr/>
                    <a:lstStyle/>
                    <a:p>
                      <a:pPr marL="0" lvl="0" indent="0" algn="l" rtl="0">
                        <a:spcBef>
                          <a:spcPts val="0"/>
                        </a:spcBef>
                        <a:spcAft>
                          <a:spcPts val="0"/>
                        </a:spcAft>
                        <a:buNone/>
                      </a:pPr>
                      <a:r>
                        <a:rPr lang="en-US" sz="900" u="sng" dirty="0">
                          <a:solidFill>
                            <a:schemeClr val="hlink"/>
                          </a:solidFill>
                          <a:latin typeface="Dela Gothic One"/>
                          <a:ea typeface="Dela Gothic One"/>
                          <a:cs typeface="Dela Gothic One"/>
                          <a:sym typeface="Dela Gothic One"/>
                        </a:rPr>
                        <a:t>Timestamp</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000" dirty="0">
                          <a:solidFill>
                            <a:schemeClr val="dk1"/>
                          </a:solidFill>
                          <a:latin typeface="Barlow"/>
                          <a:ea typeface="Barlow"/>
                          <a:cs typeface="Barlow"/>
                          <a:sym typeface="Barlow"/>
                        </a:rPr>
                        <a:t>DATETIME (DEFAULT CURRENT_TIMESTAMP)</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273282">
                <a:tc>
                  <a:txBody>
                    <a:bodyPr/>
                    <a:lstStyle/>
                    <a:p>
                      <a:pPr marL="0" lvl="0" indent="0" algn="l" rtl="0">
                        <a:spcBef>
                          <a:spcPts val="0"/>
                        </a:spcBef>
                        <a:spcAft>
                          <a:spcPts val="0"/>
                        </a:spcAft>
                        <a:buNone/>
                      </a:pPr>
                      <a:r>
                        <a:rPr lang="en-US" sz="900" u="sng" dirty="0">
                          <a:solidFill>
                            <a:schemeClr val="dk1"/>
                          </a:solidFill>
                          <a:latin typeface="Dela Gothic One"/>
                          <a:ea typeface="Dela Gothic One"/>
                          <a:cs typeface="Dela Gothic One"/>
                          <a:sym typeface="Dela Gothic One"/>
                        </a:rPr>
                        <a:t>Status</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lgn="ctr">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0"/>
                        </a:spcAft>
                        <a:buNone/>
                      </a:pPr>
                      <a:r>
                        <a:rPr lang="en-US" sz="1000" dirty="0">
                          <a:solidFill>
                            <a:schemeClr val="dk1"/>
                          </a:solidFill>
                          <a:latin typeface="Barlow"/>
                          <a:ea typeface="Barlow"/>
                          <a:cs typeface="Barlow"/>
                          <a:sym typeface="Barlow"/>
                        </a:rPr>
                        <a:t>ENUM('</a:t>
                      </a:r>
                      <a:r>
                        <a:rPr lang="en-US" sz="1000" dirty="0" err="1">
                          <a:solidFill>
                            <a:schemeClr val="dk1"/>
                          </a:solidFill>
                          <a:latin typeface="Barlow"/>
                          <a:ea typeface="Barlow"/>
                          <a:cs typeface="Barlow"/>
                          <a:sym typeface="Barlow"/>
                        </a:rPr>
                        <a:t>resolved','escalated</a:t>
                      </a:r>
                      <a:r>
                        <a:rPr lang="en-US" sz="1000" dirty="0">
                          <a:solidFill>
                            <a:schemeClr val="dk1"/>
                          </a:solidFill>
                          <a:latin typeface="Barlow"/>
                          <a:ea typeface="Barlow"/>
                          <a:cs typeface="Barlow"/>
                          <a:sym typeface="Barlow"/>
                        </a:rPr>
                        <a:t>')</a:t>
                      </a:r>
                      <a:endParaRPr sz="1000" dirty="0">
                        <a:solidFill>
                          <a:schemeClr val="dk1"/>
                        </a:solidFill>
                        <a:latin typeface="Barlow"/>
                        <a:ea typeface="Barlow"/>
                        <a:cs typeface="Barlow"/>
                        <a:sym typeface="Barlow"/>
                      </a:endParaRPr>
                    </a:p>
                  </a:txBody>
                  <a:tcPr marL="91425" marR="91425" marT="91425" marB="91425" anchor="ctr">
                    <a:lnL w="9525" cap="flat" cmpd="sng" algn="ctr">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3652040837"/>
                  </a:ext>
                </a:extLst>
              </a:tr>
            </a:tbl>
          </a:graphicData>
        </a:graphic>
      </p:graphicFrame>
      <p:sp>
        <p:nvSpPr>
          <p:cNvPr id="9" name="Google Shape;873;p30"/>
          <p:cNvSpPr txBox="1">
            <a:spLocks/>
          </p:cNvSpPr>
          <p:nvPr/>
        </p:nvSpPr>
        <p:spPr>
          <a:xfrm>
            <a:off x="4706181" y="1390800"/>
            <a:ext cx="4437819" cy="400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1pPr>
            <a:lvl2pPr marL="914400" marR="0" lvl="1"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2pPr>
            <a:lvl3pPr marL="1371600" marR="0" lvl="2"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3pPr>
            <a:lvl4pPr marL="1828800" marR="0" lvl="3"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4pPr>
            <a:lvl5pPr marL="2286000" marR="0" lvl="4"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5pPr>
            <a:lvl6pPr marL="2743200" marR="0" lvl="5"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6pPr>
            <a:lvl7pPr marL="3200400" marR="0" lvl="6"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7pPr>
            <a:lvl8pPr marL="3657600" marR="0" lvl="7"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8pPr>
            <a:lvl9pPr marL="4114800" marR="0" lvl="8" indent="-304800" algn="l" rtl="0">
              <a:lnSpc>
                <a:spcPct val="100000"/>
              </a:lnSpc>
              <a:spcBef>
                <a:spcPts val="0"/>
              </a:spcBef>
              <a:spcAft>
                <a:spcPts val="0"/>
              </a:spcAft>
              <a:buClr>
                <a:schemeClr val="dk1"/>
              </a:buClr>
              <a:buSzPts val="1200"/>
              <a:buFont typeface="Nunito Light"/>
              <a:buChar char="■"/>
              <a:defRPr sz="1200" b="0" i="0" u="none" strike="noStrike" cap="none">
                <a:solidFill>
                  <a:schemeClr val="dk1"/>
                </a:solidFill>
                <a:latin typeface="Barlow"/>
                <a:ea typeface="Barlow"/>
                <a:cs typeface="Barlow"/>
                <a:sym typeface="Barlow"/>
              </a:defRPr>
            </a:lvl9pPr>
          </a:lstStyle>
          <a:p>
            <a:pPr marL="0" indent="0" algn="ctr">
              <a:buNone/>
            </a:pPr>
            <a:r>
              <a:rPr lang="en-US" sz="1800" b="1" dirty="0"/>
              <a:t>User Table</a:t>
            </a:r>
          </a:p>
        </p:txBody>
      </p:sp>
      <p:graphicFrame>
        <p:nvGraphicFramePr>
          <p:cNvPr id="10" name="Google Shape;874;p30"/>
          <p:cNvGraphicFramePr/>
          <p:nvPr>
            <p:extLst>
              <p:ext uri="{D42A27DB-BD31-4B8C-83A1-F6EECF244321}">
                <p14:modId xmlns:p14="http://schemas.microsoft.com/office/powerpoint/2010/main" val="3091085053"/>
              </p:ext>
            </p:extLst>
          </p:nvPr>
        </p:nvGraphicFramePr>
        <p:xfrm>
          <a:off x="4831481" y="1799304"/>
          <a:ext cx="4291243" cy="1341000"/>
        </p:xfrm>
        <a:graphic>
          <a:graphicData uri="http://schemas.openxmlformats.org/drawingml/2006/table">
            <a:tbl>
              <a:tblPr>
                <a:noFill/>
                <a:tableStyleId>{4E98D8C5-E27D-4B6C-B8BF-18EB56CB40BA}</a:tableStyleId>
              </a:tblPr>
              <a:tblGrid>
                <a:gridCol w="1377093">
                  <a:extLst>
                    <a:ext uri="{9D8B030D-6E8A-4147-A177-3AD203B41FA5}">
                      <a16:colId xmlns:a16="http://schemas.microsoft.com/office/drawing/2014/main" val="20000"/>
                    </a:ext>
                  </a:extLst>
                </a:gridCol>
                <a:gridCol w="2914150">
                  <a:extLst>
                    <a:ext uri="{9D8B030D-6E8A-4147-A177-3AD203B41FA5}">
                      <a16:colId xmlns:a16="http://schemas.microsoft.com/office/drawing/2014/main" val="20001"/>
                    </a:ext>
                  </a:extLst>
                </a:gridCol>
              </a:tblGrid>
              <a:tr h="281074">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user_id</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INT (PK, AUTO_INCREMENT)</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281074">
                <a:tc>
                  <a:txBody>
                    <a:bodyPr/>
                    <a:lstStyle/>
                    <a:p>
                      <a:pPr marL="0" lvl="0" indent="0" algn="l" rtl="0">
                        <a:spcBef>
                          <a:spcPts val="0"/>
                        </a:spcBef>
                        <a:spcAft>
                          <a:spcPts val="0"/>
                        </a:spcAft>
                        <a:buNone/>
                      </a:pPr>
                      <a:r>
                        <a:rPr lang="en-US" sz="900" u="sng" dirty="0">
                          <a:solidFill>
                            <a:schemeClr val="hlink"/>
                          </a:solidFill>
                          <a:latin typeface="Dela Gothic One"/>
                          <a:ea typeface="Dela Gothic One"/>
                          <a:cs typeface="Dela Gothic One"/>
                          <a:sym typeface="Dela Gothic One"/>
                        </a:rPr>
                        <a:t>Username</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marR="0" lvl="0" indent="0" algn="l" rtl="0">
                        <a:lnSpc>
                          <a:spcPct val="100000"/>
                        </a:lnSpc>
                        <a:spcBef>
                          <a:spcPts val="0"/>
                        </a:spcBef>
                        <a:spcAft>
                          <a:spcPts val="1600"/>
                        </a:spcAft>
                        <a:buNone/>
                      </a:pPr>
                      <a:r>
                        <a:rPr lang="en-US" sz="1000" dirty="0">
                          <a:solidFill>
                            <a:schemeClr val="dk1"/>
                          </a:solidFill>
                          <a:latin typeface="Barlow"/>
                          <a:ea typeface="Barlow"/>
                          <a:cs typeface="Barlow"/>
                          <a:sym typeface="Barlow"/>
                        </a:rPr>
                        <a:t> VARCHAR (NOT NULL, UNIQUE)</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81074">
                <a:tc>
                  <a:txBody>
                    <a:bodyPr/>
                    <a:lstStyle/>
                    <a:p>
                      <a:pPr marL="0" lvl="0" indent="0" algn="l" rtl="0">
                        <a:spcBef>
                          <a:spcPts val="0"/>
                        </a:spcBef>
                        <a:spcAft>
                          <a:spcPts val="0"/>
                        </a:spcAft>
                        <a:buNone/>
                      </a:pPr>
                      <a:r>
                        <a:rPr lang="en-US" sz="900" u="sng" dirty="0" err="1">
                          <a:solidFill>
                            <a:schemeClr val="hlink"/>
                          </a:solidFill>
                          <a:latin typeface="Dela Gothic One"/>
                          <a:ea typeface="Dela Gothic One"/>
                          <a:cs typeface="Dela Gothic One"/>
                          <a:sym typeface="Dela Gothic One"/>
                        </a:rPr>
                        <a:t>password_hash</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VARCHAR (NOT NULL, </a:t>
                      </a:r>
                      <a:r>
                        <a:rPr lang="en-US" sz="1000" dirty="0" err="1">
                          <a:solidFill>
                            <a:schemeClr val="dk1"/>
                          </a:solidFill>
                          <a:latin typeface="Barlow"/>
                          <a:ea typeface="Barlow"/>
                          <a:cs typeface="Barlow"/>
                          <a:sym typeface="Barlow"/>
                        </a:rPr>
                        <a:t>BCrypt</a:t>
                      </a:r>
                      <a:r>
                        <a:rPr lang="en-US" sz="1000" dirty="0">
                          <a:solidFill>
                            <a:schemeClr val="dk1"/>
                          </a:solidFill>
                          <a:latin typeface="Barlow"/>
                          <a:ea typeface="Barlow"/>
                          <a:cs typeface="Barlow"/>
                          <a:sym typeface="Barlow"/>
                        </a:rPr>
                        <a:t>/SHA-256)</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81074">
                <a:tc>
                  <a:txBody>
                    <a:bodyPr/>
                    <a:lstStyle/>
                    <a:p>
                      <a:pPr marL="0" lvl="0" indent="0" algn="l" rtl="0">
                        <a:spcBef>
                          <a:spcPts val="0"/>
                        </a:spcBef>
                        <a:spcAft>
                          <a:spcPts val="0"/>
                        </a:spcAft>
                        <a:buNone/>
                      </a:pPr>
                      <a:r>
                        <a:rPr lang="en-US" sz="900" u="sng" dirty="0">
                          <a:solidFill>
                            <a:schemeClr val="hlink"/>
                          </a:solidFill>
                          <a:latin typeface="Dela Gothic One"/>
                          <a:ea typeface="Dela Gothic One"/>
                          <a:cs typeface="Dela Gothic One"/>
                          <a:sym typeface="Dela Gothic One"/>
                        </a:rPr>
                        <a:t>Role</a:t>
                      </a:r>
                      <a:endParaRPr sz="900" u="sng" dirty="0">
                        <a:solidFill>
                          <a:schemeClr val="dk1"/>
                        </a:solidFill>
                        <a:latin typeface="Dela Gothic One"/>
                        <a:ea typeface="Dela Gothic One"/>
                        <a:cs typeface="Dela Gothic One"/>
                        <a:sym typeface="Dela Gothic One"/>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marL="0" lvl="0" indent="0" algn="l" rtl="0">
                        <a:spcBef>
                          <a:spcPts val="0"/>
                        </a:spcBef>
                        <a:spcAft>
                          <a:spcPts val="1600"/>
                        </a:spcAft>
                        <a:buNone/>
                      </a:pPr>
                      <a:r>
                        <a:rPr lang="en-US" sz="1000" dirty="0">
                          <a:solidFill>
                            <a:schemeClr val="dk1"/>
                          </a:solidFill>
                          <a:latin typeface="Barlow"/>
                          <a:ea typeface="Barlow"/>
                          <a:cs typeface="Barlow"/>
                          <a:sym typeface="Barlow"/>
                        </a:rPr>
                        <a:t>ENUM('</a:t>
                      </a:r>
                      <a:r>
                        <a:rPr lang="en-US" sz="1000" dirty="0" err="1">
                          <a:solidFill>
                            <a:schemeClr val="dk1"/>
                          </a:solidFill>
                          <a:latin typeface="Barlow"/>
                          <a:ea typeface="Barlow"/>
                          <a:cs typeface="Barlow"/>
                          <a:sym typeface="Barlow"/>
                        </a:rPr>
                        <a:t>student','admin</a:t>
                      </a:r>
                      <a:r>
                        <a:rPr lang="en-US" sz="1000" dirty="0">
                          <a:solidFill>
                            <a:schemeClr val="dk1"/>
                          </a:solidFill>
                          <a:latin typeface="Barlow"/>
                          <a:ea typeface="Barlow"/>
                          <a:cs typeface="Barlow"/>
                          <a:sym typeface="Barlow"/>
                        </a:rPr>
                        <a:t>')</a:t>
                      </a:r>
                      <a:endParaRPr sz="1000" dirty="0">
                        <a:solidFill>
                          <a:schemeClr val="dk1"/>
                        </a:solidFill>
                        <a:latin typeface="Barlow"/>
                        <a:ea typeface="Barlow"/>
                        <a:cs typeface="Barlow"/>
                        <a:sym typeface="Barlow"/>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56"/>
        <p:cNvGrpSpPr/>
        <p:nvPr/>
      </p:nvGrpSpPr>
      <p:grpSpPr>
        <a:xfrm>
          <a:off x="0" y="0"/>
          <a:ext cx="0" cy="0"/>
          <a:chOff x="0" y="0"/>
          <a:chExt cx="0" cy="0"/>
        </a:xfrm>
      </p:grpSpPr>
      <p:sp>
        <p:nvSpPr>
          <p:cNvPr id="958" name="Google Shape;958;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A" b="1" dirty="0">
                <a:cs typeface="+mj-cs"/>
              </a:rPr>
              <a:t>الخلاصة</a:t>
            </a:r>
            <a:r>
              <a:rPr lang="ar-SA" dirty="0"/>
              <a:t> </a:t>
            </a:r>
            <a:endParaRPr dirty="0"/>
          </a:p>
        </p:txBody>
      </p:sp>
      <p:sp>
        <p:nvSpPr>
          <p:cNvPr id="960" name="Google Shape;960;p34"/>
          <p:cNvSpPr txBox="1">
            <a:spLocks noGrp="1"/>
          </p:cNvSpPr>
          <p:nvPr>
            <p:ph type="subTitle" idx="2"/>
          </p:nvPr>
        </p:nvSpPr>
        <p:spPr>
          <a:xfrm>
            <a:off x="162838" y="1017725"/>
            <a:ext cx="7394733" cy="3587326"/>
          </a:xfrm>
          <a:prstGeom prst="rect">
            <a:avLst/>
          </a:prstGeom>
        </p:spPr>
        <p:txBody>
          <a:bodyPr spcFirstLastPara="1" wrap="square" lIns="91425" tIns="91425" rIns="91425" bIns="91425" anchor="t" anchorCtr="0">
            <a:noAutofit/>
          </a:bodyPr>
          <a:lstStyle/>
          <a:p>
            <a:pPr algn="r"/>
            <a:r>
              <a:rPr lang="ar-SA" sz="2000" dirty="0">
                <a:latin typeface="Dela Gothic One"/>
                <a:ea typeface="Dela Gothic One"/>
                <a:cs typeface="+mj-cs"/>
                <a:sym typeface="Dela Gothic One"/>
              </a:rPr>
              <a:t> صمّم هذا الفصل روبوت دردشة أكاديمي باللغة العربية باستخدام معالجة نصية قائمة على القواعد</a:t>
            </a:r>
            <a:r>
              <a:rPr lang="ar-YE" sz="2000" dirty="0">
                <a:latin typeface="Dela Gothic One"/>
                <a:ea typeface="Dela Gothic One"/>
                <a:cs typeface="+mj-cs"/>
                <a:sym typeface="Dela Gothic One"/>
              </a:rPr>
              <a:t>(</a:t>
            </a:r>
            <a:r>
              <a:rPr lang="en-US" sz="2000" dirty="0">
                <a:latin typeface="Times New Roman" panose="02020603050405020304" pitchFamily="18" charset="0"/>
                <a:ea typeface="Dela Gothic One"/>
                <a:cs typeface="Times New Roman" panose="02020603050405020304" pitchFamily="18" charset="0"/>
                <a:sym typeface="Dela Gothic One"/>
              </a:rPr>
              <a:t>TXT</a:t>
            </a:r>
            <a:r>
              <a:rPr lang="ar-YE" sz="2000" dirty="0">
                <a:latin typeface="Dela Gothic One"/>
                <a:ea typeface="Dela Gothic One"/>
                <a:cs typeface="+mj-cs"/>
                <a:sym typeface="Dela Gothic One"/>
              </a:rPr>
              <a:t>)</a:t>
            </a:r>
            <a:br>
              <a:rPr lang="en-US" sz="2000" dirty="0">
                <a:latin typeface="Dela Gothic One"/>
                <a:ea typeface="Dela Gothic One"/>
                <a:cs typeface="+mj-cs"/>
                <a:sym typeface="Dela Gothic One"/>
              </a:rPr>
            </a:br>
            <a:r>
              <a:rPr lang="ar-SA" sz="2000" dirty="0">
                <a:latin typeface="Dela Gothic One"/>
                <a:ea typeface="Dela Gothic One"/>
                <a:cs typeface="+mj-cs"/>
                <a:sym typeface="Dela Gothic One"/>
              </a:rPr>
              <a:t>توضح المخططات الديناميكية (مثل مخططات التسلسل والنشاط) سير عمل الاستفسارات، في حين تحدد المخططات الثابتة (مثل مخطط الكائنات أو الكيانات والعلاقات </a:t>
            </a:r>
            <a:r>
              <a:rPr lang="en-US" sz="2000" dirty="0">
                <a:latin typeface="Times New Roman" panose="02020603050405020304" pitchFamily="18" charset="0"/>
                <a:ea typeface="Dela Gothic One"/>
                <a:cs typeface="Times New Roman" panose="02020603050405020304" pitchFamily="18" charset="0"/>
                <a:sym typeface="Dela Gothic One"/>
              </a:rPr>
              <a:t>ER) </a:t>
            </a:r>
            <a:r>
              <a:rPr lang="ar-SA" sz="2000" dirty="0">
                <a:latin typeface="Times New Roman" panose="02020603050405020304" pitchFamily="18" charset="0"/>
                <a:ea typeface="Dela Gothic One"/>
                <a:cs typeface="Times New Roman" panose="02020603050405020304" pitchFamily="18" charset="0"/>
                <a:sym typeface="Dela Gothic One"/>
              </a:rPr>
              <a:t>الهيكل العام للنظام.</a:t>
            </a:r>
            <a:br>
              <a:rPr lang="ar-SA" sz="2000" dirty="0">
                <a:latin typeface="Times New Roman" panose="02020603050405020304" pitchFamily="18" charset="0"/>
                <a:ea typeface="Dela Gothic One"/>
                <a:cs typeface="Times New Roman" panose="02020603050405020304" pitchFamily="18" charset="0"/>
                <a:sym typeface="Dela Gothic One"/>
              </a:rPr>
            </a:br>
            <a:r>
              <a:rPr lang="ar-SA" sz="2000" dirty="0">
                <a:latin typeface="Dela Gothic One"/>
                <a:ea typeface="Dela Gothic One"/>
                <a:cs typeface="+mj-cs"/>
                <a:sym typeface="Dela Gothic One"/>
              </a:rPr>
              <a:t>يدير النظام الأسئلة الشائعة وسجلات التفاعل عبر قاعدة بيانات منظمة، ويعتمد ثلاث أدوار أساسية:</a:t>
            </a:r>
          </a:p>
          <a:p>
            <a:pPr marL="495300" indent="-342900" algn="r" rtl="1">
              <a:buFont typeface="Arial" panose="020B0604020202020204" pitchFamily="34" charset="0"/>
              <a:buChar char="•"/>
            </a:pPr>
            <a:r>
              <a:rPr lang="ar-SA" sz="1800" b="1" dirty="0">
                <a:cs typeface="+mj-cs"/>
                <a:sym typeface="Dela Gothic One"/>
              </a:rPr>
              <a:t>الطلاب</a:t>
            </a:r>
            <a:r>
              <a:rPr lang="ar-SA" sz="2000" dirty="0">
                <a:latin typeface="Dela Gothic One"/>
                <a:ea typeface="Dela Gothic One"/>
                <a:cs typeface="+mj-cs"/>
                <a:sym typeface="Dela Gothic One"/>
              </a:rPr>
              <a:t>: يقدمون الاستفسارات</a:t>
            </a:r>
          </a:p>
          <a:p>
            <a:pPr marL="438150" indent="-285750" algn="r" rtl="1">
              <a:buFont typeface="Arial" panose="020B0604020202020204" pitchFamily="34" charset="0"/>
              <a:buChar char="•"/>
            </a:pPr>
            <a:r>
              <a:rPr lang="ar-SA" sz="1800" b="1" dirty="0">
                <a:cs typeface="+mj-cs"/>
              </a:rPr>
              <a:t>الروبوت:</a:t>
            </a:r>
            <a:r>
              <a:rPr lang="ar-SA" sz="1800" dirty="0">
                <a:cs typeface="+mj-cs"/>
              </a:rPr>
              <a:t> </a:t>
            </a:r>
            <a:r>
              <a:rPr lang="ar-SA" sz="2000" dirty="0">
                <a:latin typeface="Dela Gothic One"/>
                <a:ea typeface="Dela Gothic One"/>
                <a:cs typeface="+mj-cs"/>
                <a:sym typeface="Dela Gothic One"/>
              </a:rPr>
              <a:t>يقدّم</a:t>
            </a:r>
            <a:r>
              <a:rPr lang="ar-SA" sz="1800" dirty="0">
                <a:cs typeface="+mj-cs"/>
              </a:rPr>
              <a:t> </a:t>
            </a:r>
            <a:r>
              <a:rPr lang="ar-SA" sz="2000" dirty="0">
                <a:latin typeface="Dela Gothic One"/>
                <a:ea typeface="Dela Gothic One"/>
                <a:cs typeface="+mj-cs"/>
                <a:sym typeface="Dela Gothic One"/>
              </a:rPr>
              <a:t>الردود</a:t>
            </a:r>
          </a:p>
          <a:p>
            <a:pPr marL="438150" indent="-285750" algn="r" rtl="1">
              <a:buFont typeface="Arial" panose="020B0604020202020204" pitchFamily="34" charset="0"/>
              <a:buChar char="•"/>
            </a:pPr>
            <a:r>
              <a:rPr lang="ar-SA" sz="1800" b="1" dirty="0">
                <a:cs typeface="+mj-cs"/>
              </a:rPr>
              <a:t>المشرفون:</a:t>
            </a:r>
            <a:r>
              <a:rPr lang="ar-SA" sz="1800" dirty="0">
                <a:cs typeface="+mj-cs"/>
              </a:rPr>
              <a:t> </a:t>
            </a:r>
            <a:r>
              <a:rPr lang="ar-SA" sz="2000" dirty="0">
                <a:latin typeface="Dela Gothic One"/>
                <a:ea typeface="Dela Gothic One"/>
                <a:cs typeface="+mj-cs"/>
                <a:sym typeface="Dela Gothic One"/>
              </a:rPr>
              <a:t>يشرفون</a:t>
            </a:r>
            <a:r>
              <a:rPr lang="ar-SA" sz="1800" dirty="0">
                <a:cs typeface="+mj-cs"/>
              </a:rPr>
              <a:t> </a:t>
            </a:r>
            <a:r>
              <a:rPr lang="ar-SA" sz="2000" dirty="0">
                <a:latin typeface="Dela Gothic One"/>
                <a:ea typeface="Dela Gothic One"/>
                <a:cs typeface="+mj-cs"/>
                <a:sym typeface="Dela Gothic One"/>
              </a:rPr>
              <a:t>على</a:t>
            </a:r>
            <a:r>
              <a:rPr lang="ar-SA" sz="1800" dirty="0">
                <a:cs typeface="+mj-cs"/>
              </a:rPr>
              <a:t> </a:t>
            </a:r>
            <a:r>
              <a:rPr lang="ar-SA" sz="2000" dirty="0">
                <a:latin typeface="Dela Gothic One"/>
                <a:ea typeface="Dela Gothic One"/>
                <a:cs typeface="+mj-cs"/>
                <a:sym typeface="Dela Gothic One"/>
              </a:rPr>
              <a:t>الصيانة</a:t>
            </a:r>
            <a:r>
              <a:rPr lang="ar-SA" sz="1800" dirty="0">
                <a:cs typeface="+mj-cs"/>
              </a:rPr>
              <a:t> </a:t>
            </a:r>
            <a:r>
              <a:rPr lang="ar-SA" sz="2000" dirty="0">
                <a:latin typeface="Dela Gothic One"/>
                <a:ea typeface="Dela Gothic One"/>
                <a:cs typeface="+mj-cs"/>
                <a:sym typeface="Dela Gothic One"/>
              </a:rPr>
              <a:t>والتحديث</a:t>
            </a:r>
          </a:p>
          <a:p>
            <a:pPr marL="0" indent="0" algn="ctr">
              <a:lnSpc>
                <a:spcPct val="150000"/>
              </a:lnSpc>
            </a:pPr>
            <a:endParaRPr lang="en-US" dirty="0">
              <a:cs typeface="+mj-cs"/>
            </a:endParaRPr>
          </a:p>
        </p:txBody>
      </p:sp>
    </p:spTree>
    <p:extLst>
      <p:ext uri="{BB962C8B-B14F-4D97-AF65-F5344CB8AC3E}">
        <p14:creationId xmlns:p14="http://schemas.microsoft.com/office/powerpoint/2010/main" val="2198486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1519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a:t>
            </a:r>
          </a:p>
        </p:txBody>
      </p:sp>
    </p:spTree>
    <p:extLst>
      <p:ext uri="{BB962C8B-B14F-4D97-AF65-F5344CB8AC3E}">
        <p14:creationId xmlns:p14="http://schemas.microsoft.com/office/powerpoint/2010/main" val="455092548"/>
      </p:ext>
    </p:extLst>
  </p:cSld>
  <p:clrMapOvr>
    <a:masterClrMapping/>
  </p:clrMapOvr>
</p:sld>
</file>

<file path=ppt/theme/theme1.xml><?xml version="1.0" encoding="utf-8"?>
<a:theme xmlns:a="http://schemas.openxmlformats.org/drawingml/2006/main" name="Chatbot by AI Pitch Deck by Slidesgo">
  <a:themeElements>
    <a:clrScheme name="Simple Light">
      <a:dk1>
        <a:srgbClr val="373B42"/>
      </a:dk1>
      <a:lt1>
        <a:srgbClr val="3B63F8"/>
      </a:lt1>
      <a:dk2>
        <a:srgbClr val="EEF1F5"/>
      </a:dk2>
      <a:lt2>
        <a:srgbClr val="87ABFF"/>
      </a:lt2>
      <a:accent1>
        <a:srgbClr val="C0E1FF"/>
      </a:accent1>
      <a:accent2>
        <a:srgbClr val="9DA1A8"/>
      </a:accent2>
      <a:accent3>
        <a:srgbClr val="C3C7CE"/>
      </a:accent3>
      <a:accent4>
        <a:srgbClr val="FFFFFF"/>
      </a:accent4>
      <a:accent5>
        <a:srgbClr val="FFFFFF"/>
      </a:accent5>
      <a:accent6>
        <a:srgbClr val="FFFFFF"/>
      </a:accent6>
      <a:hlink>
        <a:srgbClr val="373B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TotalTime>
  <Words>1107</Words>
  <Application>Microsoft Office PowerPoint</Application>
  <PresentationFormat>عرض على الشاشة (16:9)</PresentationFormat>
  <Paragraphs>175</Paragraphs>
  <Slides>18</Slides>
  <Notes>15</Notes>
  <HiddenSlides>0</HiddenSlides>
  <MMClips>0</MMClips>
  <ScaleCrop>false</ScaleCrop>
  <HeadingPairs>
    <vt:vector size="6" baseType="variant">
      <vt:variant>
        <vt:lpstr>الخطوط المستخدمة</vt:lpstr>
      </vt:variant>
      <vt:variant>
        <vt:i4>10</vt:i4>
      </vt:variant>
      <vt:variant>
        <vt:lpstr>نسق</vt:lpstr>
      </vt:variant>
      <vt:variant>
        <vt:i4>1</vt:i4>
      </vt:variant>
      <vt:variant>
        <vt:lpstr>عناوين الشرائح</vt:lpstr>
      </vt:variant>
      <vt:variant>
        <vt:i4>18</vt:i4>
      </vt:variant>
    </vt:vector>
  </HeadingPairs>
  <TitlesOfParts>
    <vt:vector size="29" baseType="lpstr">
      <vt:lpstr>Open Sans</vt:lpstr>
      <vt:lpstr>Wingdings</vt:lpstr>
      <vt:lpstr>Times New Roman</vt:lpstr>
      <vt:lpstr>Dela Gothic One</vt:lpstr>
      <vt:lpstr>Arial</vt:lpstr>
      <vt:lpstr>Bebas Neue</vt:lpstr>
      <vt:lpstr>Nunito Light</vt:lpstr>
      <vt:lpstr>Calibri</vt:lpstr>
      <vt:lpstr>Courier New</vt:lpstr>
      <vt:lpstr>Barlow</vt:lpstr>
      <vt:lpstr>Chatbot by AI Pitch Deck by Slidesgo</vt:lpstr>
      <vt:lpstr>عرض تقديمي في PowerPoint</vt:lpstr>
      <vt:lpstr>فكرة المشروع </vt:lpstr>
      <vt:lpstr>أهداف المشروع </vt:lpstr>
      <vt:lpstr>مزايا المشروع </vt:lpstr>
      <vt:lpstr>آلية عمل النظام </vt:lpstr>
      <vt:lpstr>الحل المقترح </vt:lpstr>
      <vt:lpstr>Proposed System Components</vt:lpstr>
      <vt:lpstr>عرض تقديمي في PowerPoint</vt:lpstr>
      <vt:lpstr>System Analysis</vt:lpstr>
      <vt:lpstr>متطلب النظام  </vt:lpstr>
      <vt:lpstr>Main Features of the Proposed System</vt:lpstr>
      <vt:lpstr> نظرة عامة على آلية العمل</vt:lpstr>
      <vt:lpstr>General Constraints</vt:lpstr>
      <vt:lpstr>System Design</vt:lpstr>
      <vt:lpstr>UML Diagrams-  Activity Diagrams</vt:lpstr>
      <vt:lpstr>Data Dictionary</vt:lpstr>
      <vt:lpstr>الخلاصة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Chatbot by AI Pitch Deck</dc:title>
  <dc:creator>that's me!</dc:creator>
  <cp:lastModifiedBy>PRO Alswidi</cp:lastModifiedBy>
  <cp:revision>70</cp:revision>
  <dcterms:modified xsi:type="dcterms:W3CDTF">2025-05-06T19:08:13Z</dcterms:modified>
</cp:coreProperties>
</file>